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9B40-FE0A-4EE9-9236-96B9CDE94A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7CC5-EE63-42D7-9897-D68E238F5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pueblos y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ciudades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Capítulo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Vocabulario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14" descr="https://encrypted-tbn1.google.com/images?q=tbn:ANd9GcSZskC35jWWK_j1USHC-Vh9L6tGlv8gyJl9zz3cN4Zzv5o4q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695575" cy="1695451"/>
          </a:xfrm>
          <a:prstGeom prst="rect">
            <a:avLst/>
          </a:prstGeom>
          <a:noFill/>
        </p:spPr>
      </p:pic>
      <p:pic>
        <p:nvPicPr>
          <p:cNvPr id="4" name="Picture 16" descr="https://encrypted-tbn1.google.com/images?q=tbn:ANd9GcQs-d_HEUDZp0J_1rgt3t9PmDH7giVuebQBSZ_8ralTHrGJf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"/>
            <a:ext cx="2133600" cy="1598142"/>
          </a:xfrm>
          <a:prstGeom prst="rect">
            <a:avLst/>
          </a:prstGeom>
          <a:noFill/>
        </p:spPr>
      </p:pic>
      <p:pic>
        <p:nvPicPr>
          <p:cNvPr id="5" name="Picture 10" descr="http://sobreespana.com/wp-content/uploads/2008/05/ovie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6" name="Picture 12" descr="http://www.tourismnewsinfo.com/wp-content/uploads/2011/03/Oviedo-Spian-Buildi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66413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s://encrypted-tbn0.gstatic.com/images?q=tbn:ANd9GcTDSEFQfXjE3nGmXyiV8IcGy8NpUhyn_PPj0-hT2f_Ii5K5nM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2562225" cy="17907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 </a:t>
            </a:r>
            <a:r>
              <a:rPr lang="en-US" sz="3600" dirty="0" err="1" smtClean="0"/>
              <a:t>ayuntamiento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Sacar</a:t>
            </a:r>
            <a:r>
              <a:rPr lang="en-US" sz="3200" dirty="0" smtClean="0"/>
              <a:t> mi carnet de </a:t>
            </a:r>
            <a:r>
              <a:rPr lang="en-US" sz="3200" dirty="0" err="1" smtClean="0"/>
              <a:t>indentidad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4584" name="Picture 8" descr="http://upload.wikimedia.org/wikipedia/commons/f/f2/Ayuntamiento_ovie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0"/>
            <a:ext cx="2819400" cy="2453346"/>
          </a:xfrm>
          <a:prstGeom prst="rect">
            <a:avLst/>
          </a:prstGeom>
          <a:noFill/>
        </p:spPr>
      </p:pic>
      <p:pic>
        <p:nvPicPr>
          <p:cNvPr id="24588" name="Picture 12" descr="https://encrypted-tbn0.gstatic.com/images?q=tbn:ANd9GcR_hM_cv19v7rYDP7FxonbuMTeNx3z9p6FYKVmGD6w6i3pqcy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estación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tren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recoger</a:t>
            </a:r>
            <a:r>
              <a:rPr lang="en-US" sz="3200" dirty="0" smtClean="0"/>
              <a:t> a mi primo</a:t>
            </a:r>
            <a:endParaRPr lang="en-US" sz="3200" dirty="0"/>
          </a:p>
        </p:txBody>
      </p:sp>
      <p:pic>
        <p:nvPicPr>
          <p:cNvPr id="25602" name="Picture 2" descr="https://encrypted-tbn0.gstatic.com/images?q=tbn:ANd9GcSVN-zH6zO7ppQv_LYwGAuTfvbdNdXRoan0dC_g3yzQHiSWTjEN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764042" cy="2819400"/>
          </a:xfrm>
          <a:prstGeom prst="rect">
            <a:avLst/>
          </a:prstGeom>
          <a:noFill/>
        </p:spPr>
      </p:pic>
      <p:pic>
        <p:nvPicPr>
          <p:cNvPr id="25604" name="Picture 4" descr="https://encrypted-tbn1.gstatic.com/images?q=tbn:ANd9GcTOrDYnIngaE3BSSPQ-ES4eT2QBbcJ8LayBcLvogmIl7WYbNQ_C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56058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 </a:t>
            </a:r>
            <a:r>
              <a:rPr lang="en-US" sz="3600" dirty="0" err="1" smtClean="0"/>
              <a:t>cementerio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poner</a:t>
            </a:r>
            <a:r>
              <a:rPr lang="en-US" sz="3200" dirty="0" smtClean="0"/>
              <a:t> </a:t>
            </a:r>
            <a:r>
              <a:rPr lang="en-US" sz="3200" dirty="0" err="1" smtClean="0"/>
              <a:t>flores</a:t>
            </a:r>
            <a:endParaRPr lang="en-US" sz="3200" dirty="0"/>
          </a:p>
        </p:txBody>
      </p:sp>
      <p:pic>
        <p:nvPicPr>
          <p:cNvPr id="26626" name="Picture 2" descr="http://www.spainisculture.com/export/sites/cultura/multimedia/galerias/propuestas_culturales/santander.jpg_130697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4419600" cy="2667000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SJc6zNtWODvtVKNfOwCoFO6q5zk27PS1hU9OP_GoRw-j8LKoK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 </a:t>
            </a:r>
            <a:r>
              <a:rPr lang="en-US" sz="3600" dirty="0" err="1" smtClean="0"/>
              <a:t>banco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Sacar</a:t>
            </a:r>
            <a:r>
              <a:rPr lang="en-US" sz="3200" dirty="0" smtClean="0"/>
              <a:t> </a:t>
            </a:r>
            <a:r>
              <a:rPr lang="en-US" sz="3200" dirty="0" err="1" smtClean="0"/>
              <a:t>dinero</a:t>
            </a:r>
            <a:r>
              <a:rPr lang="en-US" sz="3200" dirty="0" smtClean="0"/>
              <a:t> del </a:t>
            </a:r>
            <a:r>
              <a:rPr lang="en-US" sz="3200" dirty="0" err="1" smtClean="0"/>
              <a:t>cajero</a:t>
            </a:r>
            <a:r>
              <a:rPr lang="en-US" sz="3200" dirty="0" smtClean="0"/>
              <a:t> </a:t>
            </a:r>
            <a:r>
              <a:rPr lang="en-US" sz="3200" dirty="0" err="1" smtClean="0"/>
              <a:t>automático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9" name="Picture 6" descr="https://encrypted-tbn0.google.com/images?q=tbn:ANd9GcS_Du1CVAzA7nInUq_8KwDqPgUskPLzkjM3Y1Nog_5wcyrX8sbf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389223" cy="1905000"/>
          </a:xfrm>
          <a:prstGeom prst="rect">
            <a:avLst/>
          </a:prstGeom>
          <a:noFill/>
        </p:spPr>
      </p:pic>
      <p:pic>
        <p:nvPicPr>
          <p:cNvPr id="10" name="Picture 8" descr="https://encrypted-tbn2.google.com/images?q=tbn:ANd9GcSIN7UyXpbYfMkCfItu6JxeZJM1BpeG5-XeE1aj4uAgqFsule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oficina</a:t>
            </a:r>
            <a:r>
              <a:rPr lang="en-US" sz="3600" dirty="0" smtClean="0"/>
              <a:t> de </a:t>
            </a:r>
            <a:r>
              <a:rPr lang="en-US" sz="3600" dirty="0" err="1" smtClean="0"/>
              <a:t>correos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mandar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carta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1" name="Picture 4" descr="https://encrypted-tbn2.google.com/images?q=tbn:ANd9GcS3jM5Q25RuL3AIwNAJcSc3GUH9xh2SDl_J174YhL8QKgTsdD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885950" cy="2419351"/>
          </a:xfrm>
          <a:prstGeom prst="rect">
            <a:avLst/>
          </a:prstGeom>
          <a:noFill/>
        </p:spPr>
      </p:pic>
      <p:pic>
        <p:nvPicPr>
          <p:cNvPr id="12" name="Picture 2" descr="https://encrypted-tbn3.google.com/images?q=tbn:ANd9GcQxiW7KJQkBJ_1E3SGYxL0XUVRsb_wB6-GEuvdMafIYxRw3u2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2286000" cy="1752600"/>
          </a:xfrm>
          <a:prstGeom prst="rect">
            <a:avLst/>
          </a:prstGeom>
          <a:noFill/>
        </p:spPr>
      </p:pic>
      <p:pic>
        <p:nvPicPr>
          <p:cNvPr id="13" name="Picture 6" descr="http://www.ateeme.net/imatgesand/l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266950" cy="3333750"/>
          </a:xfrm>
          <a:prstGeom prst="rect">
            <a:avLst/>
          </a:prstGeom>
          <a:noFill/>
        </p:spPr>
      </p:pic>
      <p:pic>
        <p:nvPicPr>
          <p:cNvPr id="14" name="Picture 8" descr="https://encrypted-tbn3.google.com/images?q=tbn:ANd9GcRiP-fIb_saRm02ZVEtv-vlzOe91nJKxtpGJxwPuesXmlbql83Q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600200" cy="132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Desde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estaba</a:t>
            </a:r>
            <a:r>
              <a:rPr lang="en-US" sz="4400" dirty="0" smtClean="0"/>
              <a:t> tan </a:t>
            </a:r>
            <a:r>
              <a:rPr lang="en-US" sz="4400" dirty="0" err="1" smtClean="0"/>
              <a:t>cansado</a:t>
            </a:r>
            <a:r>
              <a:rPr lang="en-US" sz="4400" dirty="0" smtClean="0"/>
              <a:t>(a)…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 </a:t>
            </a:r>
            <a:r>
              <a:rPr lang="en-US" sz="4000" b="1" dirty="0" err="1" smtClean="0"/>
              <a:t>senté</a:t>
            </a:r>
            <a:r>
              <a:rPr lang="en-US" sz="4000" b="1" dirty="0" smtClean="0"/>
              <a:t> en __________________</a:t>
            </a:r>
            <a:endParaRPr lang="en-US" sz="4000" b="1" dirty="0"/>
          </a:p>
        </p:txBody>
      </p:sp>
      <p:pic>
        <p:nvPicPr>
          <p:cNvPr id="27652" name="Picture 4" descr="https://encrypted-tbn0.gstatic.com/images?q=tbn:ANd9GcSH6LzpvEiUjsBElFrLEl-43WP0ESzdmopZUGy0axZoN7kbhWXk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1600200"/>
            <a:ext cx="4263717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6600" y="434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banca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THkUlmTLLRvwTAZvPz7F-v0gROrV6rmD76XogzxqWlhCwm9o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429000" cy="2721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1268" name="Picture 4" descr="http://t0.gstatic.com/images?q=tbn:ANd9GcQvwpg8_MUlNTKTxNrB6V28rmbZ95rVP48_5GNXkXpJ7ROpBLeW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532909" cy="27432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9624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______________.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267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mueblería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muebles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pic>
        <p:nvPicPr>
          <p:cNvPr id="16386" name="Picture 2" descr="http://t2.gstatic.com/images?q=tbn:ANd9GcTModCOdY85TN85AKWVEhH10-XNh7fRm28_3xFax-c0WRGq9SnT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251200" cy="24384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2672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http://t3.gstatic.com/images?q=tbn:ANd9GcTIPlvPjwlPExMPAU66M9eSCyud0-CF4nitXrzTWyUAyIgcmF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143125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smtClean="0"/>
              <a:t>floristería</a:t>
            </a:r>
            <a:r>
              <a:rPr lang="en-US" sz="3200" dirty="0" smtClean="0"/>
              <a:t>/</a:t>
            </a:r>
            <a:r>
              <a:rPr lang="en-US" sz="3200" dirty="0" err="1" smtClean="0"/>
              <a:t>florería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953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flores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pic>
        <p:nvPicPr>
          <p:cNvPr id="17410" name="Picture 2" descr="http://esphoto500x500.mnstatic.com/panaderia-real_328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733800" cy="280035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4196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http://t0.gstatic.com/images?q=tbn:ANd9GcTSgZQ8aZ_D73NPRHsipXxBM5_F8VvgKKmw6fmCXABc5R49_QCv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466975" cy="1847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4343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dirty="0" err="1" smtClean="0"/>
              <a:t>panadería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029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18434" name="AutoShape 2" descr="data:image/jpeg;base64,/9j/4AAQSkZJRgABAQAAAQABAAD/2wCEAAkGBhQSEBUUExQWFRUWGCAaGBgYGR0aIBweHx0cHBoaIBocHSYeGh0kHhwYIDAiJCcpLCwsGiAxNTAqNScrLCkBCQoKDgwOGg8PGi8lHyQqLSwvLCw0LCwsLCwsLCwtLCwsLCwsLCwsLCwpLCwsLCwsLCwsLCwsLCwsLCwsLCwsLP/AABEIAMIBAwMBIgACEQEDEQH/xAAbAAACAgMBAAAAAAAAAAAAAAAFBgMEAAIHAf/EAE0QAAIBAgQDBQQFCAYIBgMBAAECEQMhAAQSMQVBUQYTImGBMnGRoSNCUrHBBxRigpKi0fAzcrLC0uEVFkNTY7Pi8SRzg5PD0xejxDT/xAAaAQACAwEBAAAAAAAAAAAAAAACAwABBAUG/8QAMxEAAgIBAwMCBAQFBQEAAAAAAQIAEQMSITEEQVETYSJxgZEUI6HBMkKx0fBSksLh8QX/2gAMAwEAAhEDEQA/AB/YrPg5fM1YK6CAZEHwqWPPocJ9HjExCT6/5b4dOGZWOFVgisO87wQBJuujaPLCGnZrMo0dxVdSJBSmzCD7h4WHMG4OFBATGayI/dpapTIZVQLkIYJ/4bE8uRIwpdn8pqr0VIkGokjy1Cbe7D12wylRlRKdF6sCBppl45A6gPD+NvLAnsz2ZrpmKTPRqKqmSSpEQCRv5xgdPgSw20pdsqKjNEIAAqKIGwiRYcrAYu/k7oRmKrfZokfF0/BTi1xjszmauYd1pMQTYyo5ebDzwS7Mdm69Fa+pNLOgCDUpn252Yxuu+KCt4lEjTOUZ4k1Gb7TE+pJP44feDZQpwbMj/ePAO1ilMf4sU0/JpnCykpTABBM1V2BE7T54dE7PV/zTu4pBzV1kFmKxPXQTqi+2/wAcMCmuIJZfM5c/AnBBJOlhY9Pf0vb1B2nB3t39Fwzh1KTMT+4D/ew0DsTX0KAaCkA6jqcgkkxANGwExE3A5Yn7R9g3zdGjS71EFNAs6SfEFADC4i4PocFpN8Siy+Zy3h3DA6Em4+JEizbG0xPl54dvyhZDXXpE+ylIKfKWa/SB4cX+Hfkxq0gB+eiAIgUORiRereb2ItODnHOyL5iozDNNSVk0lVpBvedRfci1wY998XpN8SaliR2c4MFzVIm8VENgeTBlPyX59Me9r+GBs5VeCQTDCDyVVmZ5b+mHbKdjtFZanfudJBCBUVbcoCSATeJ9xGNc/wBhErVXdq1cF2mFamAP0RNImDzkmYGL0m5Na3E/sVwkDOZd72Dcv+G/OfPGud4WPzqrUIJ1VKhNuTPcz5BjyPs8sO+W7JrRrd+tSs7yzQzU9MsGB8K01geImBaYtbGp7BUGYu1TMai2oxUAEkkkAabJJ9nbaZxNJla1i3+Trhnd5pWg3ok/E0yfPcHCvT4MNCtpMwrRa/s+88z/AAx1nhfZOhQqmqhql2BB11CwudRgQAL9LYrr2AygbV9NqDa9Xf1Z1TMyHF5viaTJrWJvZTKBMvnzEM+Tcnb7FTp+OFbhXBA1BLEsUVhbm2wiZuWEdemOz5DsplqK1AitFZStTVUqNqDCG9piRI6Rirl/yf5GnpKUipU6lK1q4INrgirY2F/IYmkyaxcU+z/DpyeeAF6tOQo8xU0gAegwAfgOtS0XcTYiAsmLeYgb88dX4f2Zy9BXWijIKntRVqkne4YuWU3N1IOKVLsLk0IKUSpU6lIrVwQbXBFWxsLjoOmIFMnqLF3gXDR/o/NIQSGdWCreRqQKF9+gRbnhap8IDaWKyTGlV3vAQAXJJMx1JHTHT8j2Zy9Gm9OlTKI8agHqXja5bUPQjFan2CyakEUIKkkEPVEE7kHXYmBfyxApk9QRZyuU18KVSu1UMoB2nY8/Edc+84XqHAgYCrP2YNz1aL85jrC9Tjp+X7NUEpGilPTTLatIZxeQZkNIMgbHFRewmSERllGnaGqCJ3jx2nFBCJPUHiLmeywq8Pyg0kgVCAt5juqrcrmyg4TeMUVFMmFg30g3PQHr19w5Y68OzdDuRR7od0plUloBgj7U/WbnzOK3+omRMf8AhacAQPasJkgeKwJJPqcWEIFSvUEUO0vBhmsrkXP1UdiI3lUYkwNgFZj7ukkCaPCU8LBYCeMCZaF8Rd7bmJERAB9On1+zWXaktJqYamghVJMARpixFotHTFL/AFFyI2y1PaLatuntbeWIEIFSeoIv9sOGd8Mu527kg3IssE7Xi9/5hcy/BgtTWomATEyRYyY6AHy/DHUM7wKhVCrUpK4UEKDNgY1DfYwJHkMUP9Tsmp8OXpL7h8vjiDGaqQZROPZ5j3j3I8RxmOv1Oy2VJJahTJNySin5xjMT0z5g6xLv+mKPe90ag7yfZvMxq6RtffEqcSptWNEPNQCSsHa0XiPrDnzxz3NZqOJFumYA9AwQ/IHB3hrn8/ztT/dqR+zH/wBZwC5b+835OjCi7/lv62B+8YctxqhUR3VwUT2mIZQIE/WA5dMDm7cZXqx/Ub8QMK+VXTwmqftVVHwKf4Tg/wAL7E0Go02cMWZFJ8R3IBOxxNTtVVxLPT4MVnJfNCq7Qlmu0tGnQSuQ5SoYWAJ2Y3BYR7J59MUP/wAgUCYFKqT56R/fOKXbPJqlPKUE9nvCAJ5DSovv9c4PUuyOVBnuh6kn7ziEuWIB4lBemTGGcE3dfIStxjtelB1XuXYsmq50RJZYIKkzKnEfD+3qVKqUzRKa2ChtYaCbLbSLEwN7TilxjLrV4vSRwGUINQNwfDUa49Rj3jvD6dPP5JaaKksGOkATDjp7jgSz2SDtdRyYen0qjL8RUm7+cP8A+nz+ffmugR3evXJnYGIiOY5407U9oGyqUyoUs7EeKYgCSbEGZK4G5Jp4zWPSiB+7RwN/KHWLV6VMX00y0f1ifwpzgmchCfeKw9OjZ0UjbSCftHLgfETXy9OqQAXWSBtPOJMxOLwwA7EVJyVPy1D95vwjB3VvhymwDMGZdORlHYmBeH8WqPxGvQLTTRfCIG/gG8Sd2+OD5XCnwF54pnD5sP3wP7uGuMDjNj7xvVKFcADsP6Rd7bcWehSTu2Ksz3IidIUyLg8yvwxa7KcSatlUZyWaWBYxeGMbeUDATtypqZjK0R9af3mVfuU4l/J1VJoOv2an3qv4g4WGPqkTU+JR0Qat7v6biN84S+0eZzDZ7uaNSoJRSFWoUHsljzA5E4c5wm8SzCpxhWdlVQgksYH9Gw5+ZHxwWbgfOK6HZ2IF0pmuU4TnxVQu1TSHUt9OTbUJtqvabYj7d8WqpXVadR0ikD4XK3LNuAb2Aw35XidKqSKdRHIuQrAwOtjhE7T0u9z2Y/4VEN+yqE/e2FZF0pSnma+lyHLnvKoFDxCHa7iThcpmUdwpEkBiAfZcAgGDI1C+LvbviDJlEKMylqgupIMBHJuD7sC6/wBLwdDzouAfcGan9zripx7Od7k8ks3IYH3jTT++cRmNN7gGHjwjUm38LMD9NxCXa/OVKeUyyh2GoeMhjJ0qsS2+5JPWB0wFz3C83QTvHZ1AI8QqE3Jtz64O/lIpxl6UcnYfFP8ApwQ7WX4ex/8ALP76fxxHWy19hKwZtCYwAPiJv7wP2yzzNlspVDEFgS2klZJRG2HuPuwKzfDs7QTvGZ1VSJIqzeQBYNe5HLFztAs8Kyp/qj40m/hg/wBpfFw1yDPhQz+uhxTKGJN9hCxZTjVEAFFiD94M7V8Udsll6ylqZYgtoYruhPI3Ei04l7X5HM1KlNsv3hXRB0PpvqJEjUNwd/LA3io1cGoHo4HyqLhz4a00aZ/QU/IHDANZIPgTMz+gFZQNmYTm2QTOVtfdPWYpY/SkQTMe046HDB2/zbolCGdSS5MMRsE3gjrjzscNGazacw5+T1B/DHnbqj3tfKUpjUxE/wBZqa/xwsLWI13/ALzScgfq1UgUN/uLh3s7mO9ylJySTpAN5uvhPzBxean/ADGFj8n2ZJo1KZsUfb+sP8QbDScasZtQZx+pTRlZfeR4zHpGMwcROQ53MFq1R+tRyD+sT+I+OGPg+cmjxGsPrAx+t3kf2xgI2S/8ItX/AIzL8UUj5ocEuHrp4XXP2qij50/+rHMSwT8rnq81NjAHkL+o/tN87bhFFRu9Un4d7/ljoWXSFUdABhDz9Kcvw6n9oyfXu/8AEcP4HljXj5P0/pOP1htR7lj+sUO26M+ZyiUyA/iKk7Alkgmx+z0OC3A8lnEqTmKyumkgAR7UiD/RrynnzwP4muvi2WXfSk/80/gMNjA9DikW2Le8mbIVwpjoceN+T3nOu0fFXpcTepTjUoUCRI/o1Bt6nEvBs/WzmdpVH0nudyBpAHige+SfgemL3B/FxfMt0Dj4FF/DEnZ46eIZxOrlh+0x/vjClUlgb2sza+RVxlQvxBBv89v3kvBXniubPQR8NA/u4o5mh+ccVqDlTQj9mmFI/aY/PFvsoQ2ezrH/AHhH79T+GFnJtmatWrWod743JJpkj2m1QSCOoxZbYfMyseO8j7gUqiz7gRr/ACc1ZypB5P8AeAfxw2MbYSPycvArqRBBH4iPSMOq4fjNoJzesWs7fOKvZUzn86f02/5j/wAMN5bHPuzvG6VDM5lqrEa3MQrNs9Sdgeow1cO7T0K7lKTEsBN1ItbmR5jA4nFVe+8b1uF9eqjVDftwIGzdTvOM0xypoN/JWqfe4xnY1tGazVKdiY/Vdl+5hgDxLh75vPZgUwGKuRcgCF8A3/q4s9mKTZfiHd1BDFSpAMi4Vhcb2wlWOu67nebsmNfQI1bhBt8t7nRRhK4zk1q8WWm4JVkEwSNkYi4vuBhxD4TuJ5jTxemYJ8KiwndHG3rh+XcAe4nO6IlWcj/SYxcO4BSy5JpAgkQZYn3b4W+FBanEM2XZQG1pLMBYkrz8lw6GpB9ccr4fwl80zlNMyWOo9bzt1OBybEBRHdKdYdsjVsBf1/6h3siveZPNUDvBI95W37yDADIVS9WgloVwVB/SZWIPQSN8GuyU5fOtSfc+G0wSLj4z88U+HcOK8QFP7FRh6LqI+QGEEGl+dfrOgrgNl+WofaMP5QknLJ5VR/Yf+GLPGBq4W1/9mp+DIfwxp27pzlQelVT+64/EYC1u1tM5NqGh9Rp6NXhiY33mJw12VWYHuJiwYnyY8ZQXTH9p7xW/B6H6LgfDvVwv8Q4FUo06dVgumoBpIM7rqE2EGJ+BwerNPBl8qo/5jj8cE6+V7/hKgCWWkrL70UH5jUPXCygf/aJrTqDg27F2BkHF+G93wkIG1aSjT73H+IjBzs67Nk6JO5pj7rfKML+WzvfcIqDc010n9VlYfuxg32UaclR/qkfBiPww9CNW3ic7OrDEQ3Ic/wBIE4GuniuaXqWPxYH+9jXtbVAz+UkgBQGJJgDxm5J29nE2WOnjNUfap/3KbfgcU+2WUNbPUqQMFqUTEx4qh/DAG9Brz+80KAc4LcFP+M84FmVp8UrqjKyVZIKkESYfcWtqcemHNmxznM8HbI18u7MGBfcCIiA3ybHQtU4ZhuiD5mXrgupXQ2COfltN9WMxGcZh8wRQHAav+je60/Sa9emR9qN5j2STvjRuA1/9HCiqfSGpqIlRbxReY+zzxe/1zoctZ9F/xY9/1zpclf4L/ixkpPPap0fxGXx/Nq+srdoOz9Z1y5pCTTTSQCFIPhhgSR0i20DA/LcBzutS3elQwJ+kJsCCbar2wbHbal9ip+7/AIsWKHbBG2puf2f44EjGTquGnU5lTQAPtBnafs7Xr5kuijTpUAlo2F/PcnGdn+ytajmEqOEgTsZNwR0w78PpvXph0pn3MQML/E+1BpMVNE+Ex4nja32cCDi1apZz5/T9Laqr3mnCOCPSzVeqxUioWiNwCxa/y+GNsrwN0z75jUpSpbTeRZPTdfnge/br/g7fp8v2MQt28JsKaj/1Otx9XpBw3UgiC2YknyK+kKcK7PVKP5ye8Umtq0kA+EnVBPu1fLEvZPgxy9J1LhpblIgjwkEHY2HwHlgI/b1h/s6f/uT9wxDU7dlWI0U1M3BZv5G2IHQcQWOZgQe9fpxGXg/Z/wDN6tZ9eoVWJiIjxM28mfajltgzqGEJO37kgKtMyQB7ZuduYxq/byoeVP4N/iwQyKNhAdcjnU3MJ1OwNNmYmrUuSfq8zPTF/gfZdMtULq7MSI8UdQeQHTC6nbeqSABTJJAFm3Nh9bHg7c1Tt3fwb/FgQcYNgRz5eoZdLHaNvDOApReo6szGoZOqOpNoA+0fljXM9nEfMCvqcONNhEGBHSdoG+FZO2tckAaCSQB4Tz2+tjQ9u632qV/0T/HBBl4ij6tk3ztOhnA2vwCm9da5La1AAvawI2joeuFGn20zDEANTuYsn+eNH7Z1/wDeJ6IMXrUwVV14nQaoke/FDhXBaeXnu5AIFiZ2539w+GE9O1OZYSKinb6q85iR6Yh/1yrbd6v/ALYxXqLcgR6rtHSt2cpvXFeWDgq1iIlYixHQAYsLwGl35rwdZ87bAbe4YTct2qzDHStUbf7sDoOfvwa4JxevVqBDUuTH9GMKbOixoTKe/avp4jLm8mKlNkYalYQR/PofTAZexeVAuh/bf/Fhmr8ErKhPegkctIwkcT41Vpkg1SI5aF/jgGzJdOsPGuRV/Lb7Q9W4RSagKBX6MRCgkbGRcGd773xLlMotJFRBCrYAkn0vc4SqHH69Q1AtaNCazKLcBlUgefiGBNft7XQwat9v6NMOXMpOwiWx5Kon/wBj1l+zdCmtRFDBaohl1GIvtzG/Xpi3kcktFAiWUTAknckm5vuTjneQ7bZiu1QLVANOmahmmlwGRSAQd/HPocWMv2mzbFgtRDpXUZQcoke/FjKgNSmXIw3Nx3PCqXf9/p+kiNWo7Rp2mNrbY1r8JpPWFYr9IogGTtflMfWPLnhLo9pc2y1CHTwJrP0YuNSLAv8ApT6YpV+3eaRdRKbx/R/9X8+hixlQmhK05Ob9vp4j7xXhNLMKFqgsAZFyLxB2PTFlUgATt1xznJ9uszVFSDTGhNd6e41Kp2b9KfcDilV/KTmRI8FpHsdP1sEMi2aglH0i+J1LGY5Kn5T8zHtIPIoP448wWuDoMtcU7Rio9U65SpUZtNogkkWJgECBbpjbgXHaVEV73q5d6SQRYuV3lrCA23li1xzI1Ey+XBoio5D6yXSmywy6CGJEyJ3DiwHvo8RyVUZJNFiajP4mQGyhY1KxSxg7ieg2xhCibb7SfLdq6iBQKi6VsoBAgbbhp+eLOV7ShC7BlZ6jS11M7mPfLG+GeooIUneIsSNiB+Bxr+elYVtiAJB2GrV8z9+LOO+ZNdS9wb8pXd0yGXV0j/LAPjXHctWYtWoVKpk+zUNOJJMWU4O5bMBjZjAv7R6/iSB64Ws8xJfmSZHvn+P34D0CeTJ6oHAgytxnILTcU8vUpVSIBetrA21WKjcSMVanEciwX6B2qaRLDMQCQAJ090bW2nFHP5d2rKVJDM51GSFCAU4JHvZjPl5Ygyjd8VV9VPVLGZkKkl2BjddLdLrGDOMSw98y3UzdEABaZpkxc1NciN40LE2I3xBVzNGoxYoyEkmO8PMk8hivm83qZidmJtyUcljTcAW9B78UazmSAZEW5n4xfBKktmhqjmER/ADKlSQSx9k+Ym5Bn8MaMlMCw+JxWzwBqtBEE6hb7Q1D6vRseUnBsYn3C/7pxemDZMJZI6WBVTYg/A25zE9MbLw89GJ9w8vOMFOzBoLXopXZVpGn4mK6oJLOv1d4KCb+eOk0KHDAP6ZT6f8ARgwh5gFwJyyhlGRgQh+I5bc8aDLFwCASOXsn8cdeCcNF9Y8rHqR9nrPwxsua4cIGvl5/w92GBDFnJOSUsq1PxaCIvPh62549bJPIIB98r9+OsPneGi5Pusf53Hyxo3FOGD6v7pxAkrXOXqHA0xzB5E2kC/qbe7yxJSybk7v13OOlHjPDB9Q3HQ+f6XkceLxrhsgCluY262+154hxmWMk53SyekzJ6EnVyv08sMfZ7iS0qobUm8m/U35Y37ScZyLUmFKky1JEHVpi4mV1HlI2wmVeIgXLGB0v6+0MZMuG+80Y39p2PN9sqWghSJI6/wCWOccZ4irEksNzz93l5j44A5viOmoyhjYwZAEabH63UbYrVK4dHGoSvjEnls4tPLS2/wBU4ScTs1sYxSqihLNLiWgsEK+NChGoXBIJFxa6jbAWqEqEwASbmGnEGXqa66INiwHzxPRTQQF5GYPMjr12w8JUSWue5Co1IOKa/wBIpVtjKmCRMTuB8MWctmKgbwK0kEbBrb7EeQ+GNaiaHIF1+rO+kgFfkRPnOLnDD9MnmSP3Tg9I5gapRp8TZNQhvGpU2F1MeW9hffFLM5gMpmdI32E8+k9P53J8Ryuioy9Np581Pqt/XA+pVBUjnB5fzzA+PXaBQDJZMjymfFPVotqUoZv4TBIuLeyLi9sV3KSTBkmdzudzjfL0NWwOJPzVQb/AHBhRcqzUip5SmROhj+0ceYIUarhQFkDkBjMXpMqxGrifDaebFMLV0vTTSFANSRMyVIWsD7kbb3nGVeHsRk6QhwlQioU8QGuovtAjUBp31KB92POIUQ2YIN9hpNx1Bj3225edtcrVJzYpGSgp6twYI17T4lmB7JGx2jGMahNW0YczlixDbapY+csxxF3IXW1UwqQSxgQoXUNhfl5k4q1M6yrclreZ9IJ1c+bHfY4IZfiLHMuoDSsHUB4QQIid58o2w0NXMURKvBc931DvaSK/i8dIi+i5s07jTNiDIsJGKVZgwBAIAOkg7jlBjmLT+GDOSejkdLpT0/SBnuxkJTHIk7Aiw+84F1cwKlWoLFbQVMggyReBcDwmBcrPXGXA5OUi5vzoDg1afG8WszauQbhQ0+8h+W8SAJ25cjgpwTsv39NalUP3bKKPhK94waoCY+yFW5ZhFjAM2hyZBzFYNtqpqxIJ2FYkwOVicH+wnaDvK9aoKcUwQqGdUkiFC04kwituQo67DD+oyFBtM2DFrBY9u3mK3a3swuWKtly9SmZnUT4TKqiAg3J1c94MEQRhepcPY5hEcNT1EEyDtYs3nAvv0x2Pj1XKEVWqfRuwuoMhiQSgIi3iQtIgApMzhLCAtAjxaRaOQBP3DA4cxOMk9u8NsYOUKB/neKmfOp9SgiAqMtyRoRUExuSEmYF5xAiMbQw8zMDzna2GjLstGpmahLjwajp2IBN+mqfq/wAcEc3Ubu5VXbVueQWJLE7CARv88PL6UDGAqa8ugcRdzmSqd2tZfEhAQiGBXSAgkHeQoNpgtG+IaecrC2l/2W/hhnyGbLlhYLIMHl4mUz1MAbzMY94fT1NVSDqpEgM2zG8WBuLCcLx9TyD2js/TVusDZjNViKZCP7OkiGN9bmYiYgjEbtmInQ8Dnpb8RhircVLK47v+iZlMdRafTf0OIcxmFag0qysE1G8iJCmBv0tHPc4fjzE8zK+CqI4lKpl6z0lcEnSAkWmSzNEb/WI2Ow6iaKUq5X+jqQBfwsAI3mfdgjw7MFCqnUF2KifFOoTIN7lh/wBra9p8+qoU0srSuq4PtIz6RfkQB6c8Viys132j+pwIhXT3kdehW7lW0yq7wb+IyLfj5nFUUq7eFaTSbDlc7QevLDDw9NVIIYnSD8lJ+7+ZwT4aiU81TLEgJ9IeexlRHmV+fkcB+I/LLeJMvSlMwQcEX/eJXFadVq1Qim0F2P7xxXyPCK9atTo6GXvGCatwuoxMDpjq/F8gM3lfzvu1pNq5fXQkKC3VgefQHyOKXZKglPNBmiymJ5bSffEj1wD5qxHJM+kh9Aih247IV8tUaoD3msl6kQCGZpMAbrLAT8sC+zvZ+vXNWrphMvHeKZlgwIZFABk6C0zAuMdy43kaObpujgKQPC7CCp3BBI9m1x78LP5PsqtH85puQtVnBMyQIEJBsGuSbG4I2kTnTO3p87wyNR4+c5T2SyWrMqSCSiFxFhqGkDUY9nxEmL2xbz2V01mABiTHmJPPbqJwW4Kq0M7XgQum0bAMwYe8DTA6xOCHahAKhtYyB0uBE+n44v1z61diJqHTXhut7/TiKtZxqUCWCBl1REwzPPuIeB5AYs8J/wD9FLqHX52/HG2Uy58FQ7F2Qi8gkNFo5+Eel74l4hWWmSCdLlSVnc7mBAYAm8EnGhXtbi8vTgZQi8TTjeTd6h0iwtOwsAu8wNgPwxTp5KjSMMHrPGyhtI97AX9I9+DXZPiKUqgWrTLh57vSoJVgLgA8yANjPxMv9TM0wSDOoUTVi06RuPa9qeW3njXhx+ouq5z+pJwvpqJnZj8ntbN0hVGlUkrBtEE8vhywfT8krjkh/WP8Mbr2ppqAdNVCxNioBtTNUH2rhgCAeZtbfGV+2ZUgItZySbIJsFpPJ8W0VU+eNYxEcTJ6l8yL/wDFNT7Kft/9OPca1e21QMyha50sVldJBKkqYlwdwcZi/TMliKVXiKGsz7gkkEFTAiNg3lv7wPO7w/JHX+dExTaloVefteJrWEgRvMQeYxVyTF8wRqAUkyZ2k3Y+n3RgvxPioYKqqQpA0g7ztHugKZva/MA8ftOt2gTMcfJza5YUyBHtWNiNQaLgrpMm4O3nJ7stxXWtVWHiQ+ZJBJ8RJ3YkEH0wF4pWpZY03cqpKIGaDeBsAJMW9LYqdleJr+dPpJ0MGFxH2WHnyn1waUyGZnJDCMvH82rArz0E/HSI+CzGAXBAQ7rJ8KggER9Yyeh35fDfFbjGeD5momoqCdIaSoFtjY2Mj4Yn7MVQzOAZOlZ385F/M/LGbGlZLnbdh+EK+wmaGpvUdWA1PqII5LIEH+qTyOCv5N8mEassxpXUT0Mnl5X/AGcB+M5hqayn1wQOh9rrbcRhyz2QWhSqu3hNfxsAeQGkCd/E+poH2464nWWQBMnQMAGHcxV7XIwqLmPG47xaapfw6PGy2BDsTvFgZF9N8yr6l7woUJWADyIG0dTa3lit2jzpfM0aQayltV/CSQSSfLUo/VjpizmsyiUgAfCov5zJn3kyZ8/dihvjCx9U5Y/IfvA/E+MSlSh3TEl11MCT7TB9MAG5UFfjg/2f4zqyaLogoCpke1KQHuII1Gb7afLFTh9RO7BdaIqTqLMyK0gkqfEQTAaJ9+PONv3aL3aogIMhCskG4MKZ0+1fbGnLj14x7bzHgcLnIPe5v2YzveVSlQ+E6gu/tSh9r4+pxWpIGJrS66Kja7k3ncgch4hEbLub4qcMol6lHkop6reTNJP9YD3eIRtgmX05ZiojX4Rtdmc6dt5AJ3vjOFpvhm7K1jeScNrPUSuy2uvqIPxmBihxANTpa9JgqyDckQ1JwT5QOcW+ZjhOZXLUaYcSX8CkWFiRJjeSJBsdJ85BDhea1FiyhipnxMg0iNRbxEW8cTymLTdmMXkiHbRhO0R+E8T0vIgAkW8gQT8Y5Yt8V0tW1OGpKassGV76IGjxKASpF/ebYd8z3FYoDTpOysCoFWkTI6Q8kH7Ox6Yi4jwtMxTdO5UxN1enKPfxeE2YGbHe4M42jHpB95z26oOUJHEGU66qyDSTcDz3gW5j3dfditwviK16tyqCodpAMARoE+Q6cied6PCeymcourMwVFcSqtJbS3KQVUSIuQYnATuu7Z5EFajAeRV4I+fyxzz0+lSCZ2l61cr2o3qdm4zxhRlnVFBCooCA9JhfMzA2mcC+zKmpT7x6ZpySCgsYAIuWUEe1NvK+4wlZXi1WrUTuaLdy7DW5B0sAYYqTYDcxJMzytg8zVElqQ0NFoIAboGGxE+o5EYAdLkOJlvmYXy4kyLUYfz/uO9adCmAo3lVGlTqJnYRO3pgPw3jFGtUesFOmkyIGYbk1JJBmRAtESARe9g3HOIHNMdBKppC3A5i9jbUCxG1oxR4XxunToPSpq+rUGGlRojTTGo+IG5SSYMgz1whOl+DUeZrbMocIPG/7CG+NFFrx9aohgwdqTErebyCbeQ62Hdpmbu3aSCL/AA5b+RHrjOMZpC+UgyzGpborqse8A6l9D0xH2nzELUIg2+8AT0sC38xgVSnWbVb8pvrKHEaFRKFMC4Pj1QbEyF9PCBa0gjlgPxJ2fNtrU021aip+qIny6n0jBGozCkrE2ABCyYkKJF/geXLEnFMi6Z4Vai/R1CFLC4B06NJ6SYvjoYh8DTn5zWVAe8v5zKtSWm9Fr0mDAxPiB684ZTbawwbftZVqZhKqZVmOlaYCkwdfeArqixLyBP8AuvPAzKUe8pPYlmEydxuIWfmIG3xZuy6t+aoBTpGGIkm5KuzKTCG4JkXtuMN6HIbKkzJ/9FBpD13iZVzmYqrTU06pc9y1JhoBKqlbu4AF5AqGTf6PG2U7TtTZKhoHTpUAs4UENQpop1EQNS0NW/IjljoXcsIijQGmNNz4YnTH0VolojaT1OKdXLkKQaOXCwPdAkD/AGcCJMdJPXHVL2Of8+04wA8TmXGeLnv3LNVpFjq0BlIGoBgQQIIIOqfPHmH9qCn6mWPLkdrAexy2xmA9Q+YyvaAuEZcoC72c3RYEkNcHfmdUTH34m0FSwPtTIPk02k/pBhPOx93jUQrhtyZB9BIJP2oBtyBjrgnlk8PeED9Gecc8cPXe06RERfyhUCMxR1GPoQv6ylif7QxR7IVSKqwNnEjyMqR8MGPykQ9Oi4HsuV2+0tv+WcCewUCs+r7Mj0I29JxrxmscyuNTQ3VqA59hcaAXsN9K6vUmAPXF/szlSgLlSupVieYJe45xYb48TJ0xX1s96tItC7gHeQdr7e/pOJchxHXRZ9iwm/XSD8OnlGM+M6nsTp53K4tJkNTLMayswXuhUCkttZC7+mifUCNrXO0/aFtegqCiKAxJmagI8MDaCZM8wRyxTyPFO5lmqFiUGlWuJDN49IAAIOm8XEjpgKyjuhUYtJaPEAurfUZ1XAaOQ5+cXlZczA9oXR4/Txk9zNeHF2zIJN2QkggEEA7X9D1sMMWU4TFqjrUM7HwqD4TEXm8bx7sKXDs035wApH0aNv5gSPQAD3jBThOZqu+s/wBHqJNxdiRJNpIH8Pfi8qbCoON/jMK8Qy9Jc0EqIH7wSNS7Ei59SI+GAfGc4Pz4gbJTFMAdAusx7pxa49m++dGmAGUAzOlQevpOFmlTZs/U12M1WM9ArsB8Iw7G35e/iJyrpzgxmyJWqIciNCkxY2sqz0JHwJxA2bimAdwWYC9jvAk8jyxTpV5UIBBsZ5nfSPIeInHvHck6VZ7tgpqPBItEmBPuvhWMbx+c0IY4/n2ZKE2BPhAPJQouOsz8IwU7PIDXOqGD0WLBikS1UjTDMNXhQddhPKQnGKSJTQLJKrIMzYvcRy9oenphl7IZvLLSJqONdRQgGrSSUNT9IC/eAX6DEwGq+srqQSjfSZwVqIzGZcoPoqvg8HsjTJgctsVeyPE4NQNM1EWqLHmXB+cYhqcOcJntK1NTt9GL+IEFSfgZvjXJ8BalmafjqVENIqzRp0RdVsbidvfjcWsGcnSIfq8QY2htGo3/AFidvfig+ZoCsToQy3ilASSd2g89vfGLmYy/0ESdM9TPt/xwIzmlGI7t2JjS3oN7zv5YQSRLEN5qupUAA7iPDHw9MDs1WMWtPNtv5jEhy1OFktMiN7TbHooqDIJJ6GTy3jF6jJQgfv8Au6csquBJIRiSSecGJvBiY392KHDsuSGawHdwPQmDb3nDDxZJo1PDHh3g2uDilk6YCgDa/wAJIxVwr3uA+IZxadTKlwFIEs07Rt6zN+c4q8W481UlAoUGLC5MbA8h6dB5yZ4v2bSsElmGhdNiNpkm4MnfHn+pVMSUq1NQFtUESB4SYHx8icV6KsdXcTUnVso0E7EwLRSo5VASS3hC+m/kBcn3HDfxaoXRlItzt/HGvAuApQAZoNUSNQmIJMEAxBIN9zc3jG/GSTScDcgxyvFr8sGqaRAz5xkcVwIM4dn4KsXEBRrGnxaRYyYMjb3QLc8M3ZzjC01YMVUM/hUManijxCQsavZ8IJ25YUzw+oqCvUUIgZRAIYsCyjTAkDncxcRecFOK8RTvA7NqJpAEC90rufbtM6V5Wmb2wnCmhrj+ryh10ruI0t2npW8UyYFjcjcDzwL43x2lVy1VVYHVTbTy1aRqIE87bfwwAyYVqdMJYzBi9gqlpnpMe+OuPeKaVqDwjxag2mAWFrE7wLHrbfedHqkmpgGMKQ0OUMnSi2W0CT4bGLno5F99+eMxDleKqUXxkWiNM7W31XxmHaRAORveUyw7xmO0QT0m34RPkOQxJxPjE6VXcmAOgAkn3AD1MdceZSlAljEgA/h52t+zgQrCpX00mLIDLNpiB5GTHkPP34QcC6SeKEsZWsDm5J2moipk3T6yAVF89M6v3S3xwE7G5du/0p0Innc7+e2D/EEWQdcQL85HMYD9lD3aVKnOCZjawHpe3r54zYyTjM00PUEaNdMrTqNTPgRWBUz4LMV09BAj+seWNOydOi9EpUpaShKXLglSBcgERNxaBbEXFsxU/NgaaybBxuL2IjcAWInaPQbcEyJFNTqgsASI26Drt95wvEjDiaszqVow83ZXKVfqeILC/SN74kklTc3Fxjm/GqlPWpoKVUqCFdmaOskwWO/lyvjoZQopY1FAHMgj++MJ3aZu/rF1Ifu0AYgWIEN1M+03Www5BtvFYj8Ro9pS7MZAsXk+3TaDFwSdJk9bzicOTSVtKqWkkqsb3gmZP/bBXgRApBgCdRPPYBo/jikXCEo26ATIm31SOW0fPpgnFiFibTkIg9c8oNPvQO71jVIJkD2p5m3L+ONqedTMZsNT0lfEYAYEgsxuCoggPp8MiAMDeL55CeoRbKbXJsRsYuJxT4JxjuaveLSUGCLazv5FjPW3TE0nQQJT5AcwJjueGrBCoC5KaT7NiwYjeATt92F3OcdCZ3MatBpGqxNN07wEmASIIKnwg6lYGw3xrU7Y1WPslgLFQlto99uQnAbM5g6izUl8TEnWrGBPUGYvy88DhxshtpfU5FyL8MY+I5IVcuKuWL1IZQUUlyqwZM6QxGq11karyNLPnD6disS03GxuIvPny64odkOL0svml9tu8OhjZVAYi+m7NBgzI22w+twJaedDqjeOCxAkKdRLX5Tv69MMceIhMvwkN4hfhtFUoojCWC39+/XzxLUanG2N2ojEVSmMFczSpmX8P6Orb9Y4sd7TjY/PAvjhP5uY3VpHvV9Q+Yj1xbTSVBBsRIty5YGSRZ1l0kqskXjrF4wMrZynV8Co1/aJUjSOe/P3YJPF74rlxMT93l5YoyxIBwnLz7LfE4wEajFhJj3An8cQZtGqhqaAER4iem5AEGZE3PXFcPVWDUUyWVSeXia5ttvOKEuHqdAd1qPIGfvOLSKI2+WIsgJy7GY9r7hiSg1l/nlhymoBFycKI2wN4jGk2+WCJbC5xbPnW6wNIUH4/wCcYp2oS1WXeIKXyBUSTGyiSYeY9fuwB4ilSoxfu6hbnJDSZOxm4AjkNsMvCa05dT7/AO0cWRW8sTneXdbRLWnWWk6Cm15XVP2ouPIaRfG+bzZcgsugqYuRe4uDadsNeYq23A9cLPG9LaASDeN+uJpF3JqPEGVs3UBhaNRhyYAwbcrYzFxOK1QAA5gCBYbCw5YzByppxTjb1joS2o3j+dsWcoDRGlFnUBJJi8tJPpGPMvwcqxPM+7BinTGnSb4XnzK/wjiFixlNzzAlWjqmd+cY8HC5XwmIDWgEEGTpINjeIm1vXBdOF6iirvUMCIJHmQSPPci0HnjXi2SXLyGqlivKnuTEgACWImATb1wkZE/hE0rhyWG4lBuLUtBBNVHVm1U1UT3Z0kKWLDSSSwmDudPXFHs7xPM1telwAkW0rAmYG2wjFrjOfD00pgBVEgAWjqfOd/UYg7MZijl+8DVVBYqfGQu2raTtfDMYsQMzfFQ4EP5TK1qtVVr1FKKNYAGkEzABOxgyY5x0Bxe4l2f1uKqHxEaXAO40kKwg+0pjnce7FbL5rKO2rvKWo7kVtJPT2XGC1LL0mHhd/wBWvUP/AMhxG2gKTdiDMr2eqCkF1AEdFJsbx5RJEY8z3CUgu9RYCGbHYSwIjZt/fPuwVrcN8Jh6+32yfvBwtZ1Ae8pqwZ9BUXLMGIiSZhY6WPliKbG8jMQ2oTnOdzDagxs3JoKmOhB6CwINhaTAj1QzA6n1eWvVHwMfDBniHCChIqqCN9SmY6TF1PK4+OB2YyqpencHzk/zGL1do1E+LUeJVSio3B+JxLXpgJYW3gWnqLYJZHhRdgrOEnlZm+E29TibM8OoUyQajtG8wP59DgDkFzVoAUioDpVGG7ikOemx/cGr9o47J2Xznf5Wk4qaraWJIU6lsZBMgmA362OfcOQVW7rLoCYk7AASBPxIGx3x0HhPDjSpqikAACyiBPM+8m888HrvtOe6BdrlzPN3YB1TJiAwP3bf9sQvX8/n/liLi2XCoGG+oCfjis1Q+mL5ipHxF/oyZ2af38CMvxqnSAR3YBZAgE2Hu8owQz9Umi0C2q5/Xwq8VpRVpnrY/IT8MAKbgw6I5jWuaDLKSZAYDYkHYwdrRv1wKp8Rd9WlSdLAE+/74kTGLi9gE/3tYfrD+GB9Xs1QUkCtXbrDoF+LLH34pmVR8UJVLbKJi8Ry5n6VwxvKtp2tB5H3YGZnjKCoAKrVydtbtCEGRAVoJ945DFhOyWWdoDVTPIVqcyegNPxX5A4L5D8nuTe6vWJHIuoI9O7+eIro3BhMjLyIVyOZjJ1G5BXPoFwOyufNQeCoSekiR6EfhglnMkKOUzCgkhUeJN/6P3DCBwy9F2UkMGEEcpgfjhg4io2UKNUTLtv+j/gwOzGXfW9zemRf5RAHOMEMnwnNPTVu/UalB+tNwD0xI3ZzMTJrJ+9/hxZAIkBImZKuVyJBJDAHb+tMj0nAunxhysGpDdTG+0SQdiD6H3YK0+A5oCBWpx6//XinxHgeYCM7tTYIpY9YAJMHuxy88CR4liD6mZGkHWhJHMKRPgE2Am5q+iDrgJXzpIGt4G4ikDf0bEfLSeRI9CT+FQ/DHjU9UDBkwZIvEOlY/wDtf9eMxAKcW0m3kcZiapc6bUygNwwgCTEyfiCD6YGjMsVYKFLHYy3h5SRGkwdUmQLbHfDIe0uWdgpVFnaVFzuLxsfgQDvgL2y4uuVFOmmh+8l6hsCVMFVBA+cbAeeMOkjYToLjrd4PHFRRBCM1WodqjPG4kgKp2JN5+yOVsCTm4cu41Ppu1hfytFjaLg4NUuy9PM0FzNWsMpSVCAopjxqvtMWYjUzEHkfKZvaz/YGmIZcxW0kDUGC2mDYhR1HLlHLFrpE0tkLNVRep5+lqlC7c9LmwEc1Hh5tfocTcM4VSzdR4cIFXUWKDSP1pAgmwkyfvKUuH5LKeN6Zqzca/EDysIje95t64LHvswoOXVKCxJCouq21lgddyeVhysEn+GDkqtL1E/iXAKNJ9IehWPPQNvInTpmbQGOKb8NpQT+bqfd/lceuGfi/DHoabPWJ8bMaZcJ9pnC6p1Gdwdja1ve+L0gNVMK4B1Klyu5N4BIiORtGLtoAw4yPhirQ4ajToy7HSYMOwjyI1SPli9Rz7AaKVBqazBKLJ6nxAWte3xx7TopUryhhFNnE0y8QboCBAPQdB1IuVEh+9DyQZAnSANpnnf0k88M1ACJx9M+Rq7eYMzD1NxSOnS0qROpZG9rRE364WKWRYsBYXjxEL95GOo0e0NYFbtpO/MbXMgAi/PBJOPlzEzH6TfxxauDtDy9K+Iaq2nMDVq0m0hE7wCA4IYkbSI32xJkOydeqGYLMblmVRO58TkSfdMc4w7doKpZFo02Wm1Q3OogaRvzvM8r/PDrlMmEpIGBVQABpIVBeQAFIgT+NsA50mhFI5ffsJzHs9wp8nWL10KTT0qfaBlkNmWVItyJwxr2ioq0M5QzA1KwDe4xBwzZFGFap3eYqadR1BwSVJCkLTMKpSIMwY1C7ScS5muSAus1KZ5FkJMSCNTsLciYO8DA+qRzI+EubuL/F8tXanqSkzqAHBUgz56QdUQZmP44GKXlFKTrQOpB5HyO3KQbiR1GHKuNAUipUYAQoXSwUgeFY06ntO5+qLnnVzOSetT8RAKs1nYAldR8UJabqIjcxGEZepZFJENenU0IMo0CqylNDE67h7G4Ilul9uXSMUszwlSSdCkxYgCAeRE7G946W3x7xmMui1KjEqYA0jwX+0SQwsDy/HAvgNSrmaDVl1KuuELvC3NgIVmJFwTtI5xjioMlHKp28zo3jJCEfKe8c4xUBKUyAIvO9+l4j/AD2wCOZYwGIIEwR90A6fUR64Ldpuz7UtLpUWqIIqR9SOcb6bjxHaCDEjC1TchgfO/wB2O3ib1lDE3OHl14XIHEvUW7wwoIPmLf54nGcq+ySV7tY8BIJuSfEp88U6UksUaCp2aB12M+RMR0jeRUqZ11YySGO4j4ffjR6Y8SBcjC7hD8+gEB2GoQ2ssZBEEE6iCCOoxHwnLKAyyCH5T/J5YqggqGPMm/mIke+4t5jG9EITbfrMYuyIjcHedJyAAo0xyCKP3RjdKCgyFAJ3IAH3DAzsNWNZ2os5PhlLkxpgFb+UG32T1w4v2dkEajcRbf44aGsQhvAwxS4uPoKtv9m/9k4YaXZQqsB2P9Yz89/jOK78DgwxIJsNWx8gZg+7fywXMucVruPFykDp5r9zqfTHmTqAsLj447avZ5RyA9BjccCUdPhggJRnINI6jHmOwHg36R+JxmLqSc7zHCayLKU8ypE37oxflNOoSOXwGFvNZclgKlSoiyNWpHEAExCkXibX+7DdU4HTJ/o0HOdI5giI9/3YhrdmkPJfQR92EmN1k8z2p2qyq0aVNh34SoWEqZUXEgMApkERI+1tzo8Y7a1KzkJVFOjr1eLVqI6G1rWgfHEydnKYtpB+P4HEq9mqf2Rbzb79WACgQ2yse8qjtwad6dCmyA3LETMbxBAJ9xxnEu2bVqZH5sqnrSqQff4NJkW6/LF+nwAJ7DMvTSSf++PW4WxB1OWH6SI2x56qTdPdvODFRWpubg/Lcfq1V0imxPKxXlBltUbdYjli3TRwNDqr1CISkryFEG7spOkASYVptaDcSpwXn3dE9Jy9A9I2ogdeYxcPEq6p3Yp5YobFRR0R+tSdSDtzGKpY0ZslUTAlar3akaHB6xo99hYeQiFiOU4onP0xDtpGkShVot5j38idhtfDpw/vWUGdAPJKuZ5Ej61dunzxecsfr1j/AOsf7yNitImn8aQNIE56nFtSe3cwRpsYEmNztve1vdgrkuNqNLagQYO5JM/VA6wI+GG0Xtrre7vKR+/KnFDjPC3q0ytGvWpMd2LofSKdGmfniFFhDrjRBFzahwJHzTVa+ZSjpjugxAIMD6Qq8DcnSQfPkBgnnqvDXYIM0gckq9QZkFmBBDAnUygEciAAdhywu8L4JmMugprUUj/zK6/JaumPcMbZrh9dhcUm/rNUP9tW6YhW+8xK+kUIU4hm8srLRfMtUVrGomZQTNiK0eKnYAAqQDe42BTh/F+H0Ka0lr5emGgH6TvGJ2WXkyBtLGBtOE48Jriwp5eOkr+OWOI6vAqpHipZaxkRoBHqMrPzxNIG0s5SYd7U8WrZPNq9BadSm6AElRcyQVWou4jT4T16XwLHaBcwxLHYAEKFVoA2ZogiNiJ3tbGlLgrC3cZY+/uj8zkifnjWv2ddv9lQUjmrhP7GVWcIy9OuQVcPH1Do1y32x4rTrcOqDSwCgKskmWlSJJmTa/vxU7HcSoNkxTIYQCrLq56y4Mnb3+Q6YrN2drlShCFbf7VrxsCTSuAST778hjKfZSsAQopgNEgVCJ57ijNsZ16EDEcd97jPxNZNXtLvFeJUcrq0CWcFRLzAMho677nVadsKq5unV8StpPNWMEH13+eGun2cq6CmimAV0kq6qxBmQKn5qzj488V37LZmACtJvN3VyfMsctJONWDp1xLV7zNnynM1mCOD0/VgTpIAYyYIIgTIYE6p2MCLnFDiNj7DxuGZdBMxeLi/89AwDsfX37rL/wD6x/8Az43bspmPsZa206D8P/C2xp0yLlKiomrqiOR5Ege7f8PPErZOoh2IO/3xy8j8MNw7I1+a5cH9QfMZXGHsnmANqA9V/DK4mkQHbVBvZjjxy2aSo2jSJDXEwQQYBM7X9Pj2nLZnWoZTKkSCMcnHZquNmp+hj7qIP3Ya+E8WzdCkKaLliBzbvSSbCSQRJsP+wjA6feCu0dUBx46SCCJBsQRIPkQbHCoe12d+xlfhW/x48btZneS5X9mt/wDZiV7w7h9+HEf0bEfotLL6fWT0JUfZxWeqVtUBpnkTdSfJ9p8m0semBX+tWd+xlT6Vh/8AJjR+2Gcg/R5QzYyK23SNRnBD5yodNF+jfA4zCTXq1XYscvk5O8NmlH7K1Qo9BjMXY8y5FQbxYlb2v58/8sZjMDKmR4cboNseYzElSRFF7c/449qYzGYqWZpS/D+GNAtvT8DjMZiSQlkx4R6/2jjcnGYzEkkSb+mJT+OPcZiS5h3/AJ88b/wxmMxUGRDljV9xjMZgJc0bl/PLGw2xmMxRlibchjyibYzGYKUZaP8APzxrV29MZjMEJXaSU9sR0eeMxmD7RcznjyttjMZgYc05Y9ItjMZiSSuRf+fLHlE+I+4fjj3GYkuTxgdmth7/AOOMxmIZYkqbYzGYzEkn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BUUExQWFRUWGCAaGBgYGR0aIBweHx0cHBoaIBocHSYeGh0kHhwYIDAiJCcpLCwsGiAxNTAqNScrLCkBCQoKDgwOGg8PGi8lHyQqLSwvLCw0LCwsLCwsLCwtLCwsLCwsLCwsLCwpLCwsLCwsLCwsLCwsLCwsLCwsLCwsLP/AABEIAMIBAwMBIgACEQEDEQH/xAAbAAACAgMBAAAAAAAAAAAAAAAFBgMEAAIHAf/EAE0QAAIBAgQDBQQFCAYIBgMBAAECEQMhAAQSMQVBUQYTImGBMnGRoSNCUrHBBxRigpKi0fAzcrLC0uEVFkNTY7Pi8SRzg5PD0xejxDT/xAAaAQACAwEBAAAAAAAAAAAAAAACAwABBAUG/8QAMxEAAgIBAwMCBAQFBQEAAAAAAQIAEQMSITEEQVETYSJxgZEUI6HBMkKx0fBSksLh8QX/2gAMAwEAAhEDEQA/AB/YrPg5fM1YK6CAZEHwqWPPocJ9HjExCT6/5b4dOGZWOFVgisO87wQBJuujaPLCGnZrMo0dxVdSJBSmzCD7h4WHMG4OFBATGayI/dpapTIZVQLkIYJ/4bE8uRIwpdn8pqr0VIkGokjy1Cbe7D12wylRlRKdF6sCBppl45A6gPD+NvLAnsz2ZrpmKTPRqKqmSSpEQCRv5xgdPgSw20pdsqKjNEIAAqKIGwiRYcrAYu/k7oRmKrfZokfF0/BTi1xjszmauYd1pMQTYyo5ebDzwS7Mdm69Fa+pNLOgCDUpn252Yxuu+KCt4lEjTOUZ4k1Gb7TE+pJP44feDZQpwbMj/ePAO1ilMf4sU0/JpnCykpTABBM1V2BE7T54dE7PV/zTu4pBzV1kFmKxPXQTqi+2/wAcMCmuIJZfM5c/AnBBJOlhY9Pf0vb1B2nB3t39Fwzh1KTMT+4D/ew0DsTX0KAaCkA6jqcgkkxANGwExE3A5Yn7R9g3zdGjS71EFNAs6SfEFADC4i4PocFpN8Siy+Zy3h3DA6Em4+JEizbG0xPl54dvyhZDXXpE+ylIKfKWa/SB4cX+Hfkxq0gB+eiAIgUORiRereb2ItODnHOyL5iozDNNSVk0lVpBvedRfci1wY998XpN8SaliR2c4MFzVIm8VENgeTBlPyX59Me9r+GBs5VeCQTDCDyVVmZ5b+mHbKdjtFZanfudJBCBUVbcoCSATeJ9xGNc/wBhErVXdq1cF2mFamAP0RNImDzkmYGL0m5Na3E/sVwkDOZd72Dcv+G/OfPGud4WPzqrUIJ1VKhNuTPcz5BjyPs8sO+W7JrRrd+tSs7yzQzU9MsGB8K01geImBaYtbGp7BUGYu1TMai2oxUAEkkkAabJJ9nbaZxNJla1i3+Trhnd5pWg3ok/E0yfPcHCvT4MNCtpMwrRa/s+88z/AAx1nhfZOhQqmqhql2BB11CwudRgQAL9LYrr2AygbV9NqDa9Xf1Z1TMyHF5viaTJrWJvZTKBMvnzEM+Tcnb7FTp+OFbhXBA1BLEsUVhbm2wiZuWEdemOz5DsplqK1AitFZStTVUqNqDCG9piRI6Rirl/yf5GnpKUipU6lK1q4INrgirY2F/IYmkyaxcU+z/DpyeeAF6tOQo8xU0gAegwAfgOtS0XcTYiAsmLeYgb88dX4f2Zy9BXWijIKntRVqkne4YuWU3N1IOKVLsLk0IKUSpU6lIrVwQbXBFWxsLjoOmIFMnqLF3gXDR/o/NIQSGdWCreRqQKF9+gRbnhap8IDaWKyTGlV3vAQAXJJMx1JHTHT8j2Zy9Gm9OlTKI8agHqXja5bUPQjFan2CyakEUIKkkEPVEE7kHXYmBfyxApk9QRZyuU18KVSu1UMoB2nY8/Edc+84XqHAgYCrP2YNz1aL85jrC9Tjp+X7NUEpGilPTTLatIZxeQZkNIMgbHFRewmSERllGnaGqCJ3jx2nFBCJPUHiLmeywq8Pyg0kgVCAt5juqrcrmyg4TeMUVFMmFg30g3PQHr19w5Y68OzdDuRR7od0plUloBgj7U/WbnzOK3+omRMf8AhacAQPasJkgeKwJJPqcWEIFSvUEUO0vBhmsrkXP1UdiI3lUYkwNgFZj7ukkCaPCU8LBYCeMCZaF8Rd7bmJERAB9On1+zWXaktJqYamghVJMARpixFotHTFL/AFFyI2y1PaLatuntbeWIEIFSeoIv9sOGd8Mu527kg3IssE7Xi9/5hcy/BgtTWomATEyRYyY6AHy/DHUM7wKhVCrUpK4UEKDNgY1DfYwJHkMUP9Tsmp8OXpL7h8vjiDGaqQZROPZ5j3j3I8RxmOv1Oy2VJJahTJNySin5xjMT0z5g6xLv+mKPe90ag7yfZvMxq6RtffEqcSptWNEPNQCSsHa0XiPrDnzxz3NZqOJFumYA9AwQ/IHB3hrn8/ztT/dqR+zH/wBZwC5b+835OjCi7/lv62B+8YctxqhUR3VwUT2mIZQIE/WA5dMDm7cZXqx/Ub8QMK+VXTwmqftVVHwKf4Tg/wAL7E0Go02cMWZFJ8R3IBOxxNTtVVxLPT4MVnJfNCq7Qlmu0tGnQSuQ5SoYWAJ2Y3BYR7J59MUP/wAgUCYFKqT56R/fOKXbPJqlPKUE9nvCAJ5DSovv9c4PUuyOVBnuh6kn7ziEuWIB4lBemTGGcE3dfIStxjtelB1XuXYsmq50RJZYIKkzKnEfD+3qVKqUzRKa2ChtYaCbLbSLEwN7TilxjLrV4vSRwGUINQNwfDUa49Rj3jvD6dPP5JaaKksGOkATDjp7jgSz2SDtdRyYen0qjL8RUm7+cP8A+nz+ffmugR3evXJnYGIiOY5407U9oGyqUyoUs7EeKYgCSbEGZK4G5Jp4zWPSiB+7RwN/KHWLV6VMX00y0f1ifwpzgmchCfeKw9OjZ0UjbSCftHLgfETXy9OqQAXWSBtPOJMxOLwwA7EVJyVPy1D95vwjB3VvhymwDMGZdORlHYmBeH8WqPxGvQLTTRfCIG/gG8Sd2+OD5XCnwF54pnD5sP3wP7uGuMDjNj7xvVKFcADsP6Rd7bcWehSTu2Ksz3IidIUyLg8yvwxa7KcSatlUZyWaWBYxeGMbeUDATtypqZjK0R9af3mVfuU4l/J1VJoOv2an3qv4g4WGPqkTU+JR0Qat7v6biN84S+0eZzDZ7uaNSoJRSFWoUHsljzA5E4c5wm8SzCpxhWdlVQgksYH9Gw5+ZHxwWbgfOK6HZ2IF0pmuU4TnxVQu1TSHUt9OTbUJtqvabYj7d8WqpXVadR0ikD4XK3LNuAb2Aw35XidKqSKdRHIuQrAwOtjhE7T0u9z2Y/4VEN+yqE/e2FZF0pSnma+lyHLnvKoFDxCHa7iThcpmUdwpEkBiAfZcAgGDI1C+LvbviDJlEKMylqgupIMBHJuD7sC6/wBLwdDzouAfcGan9zripx7Od7k8ks3IYH3jTT++cRmNN7gGHjwjUm38LMD9NxCXa/OVKeUyyh2GoeMhjJ0qsS2+5JPWB0wFz3C83QTvHZ1AI8QqE3Jtz64O/lIpxl6UcnYfFP8ApwQ7WX4ex/8ALP76fxxHWy19hKwZtCYwAPiJv7wP2yzzNlspVDEFgS2klZJRG2HuPuwKzfDs7QTvGZ1VSJIqzeQBYNe5HLFztAs8Kyp/qj40m/hg/wBpfFw1yDPhQz+uhxTKGJN9hCxZTjVEAFFiD94M7V8Udsll6ylqZYgtoYruhPI3Ei04l7X5HM1KlNsv3hXRB0PpvqJEjUNwd/LA3io1cGoHo4HyqLhz4a00aZ/QU/IHDANZIPgTMz+gFZQNmYTm2QTOVtfdPWYpY/SkQTMe046HDB2/zbolCGdSS5MMRsE3gjrjzscNGazacw5+T1B/DHnbqj3tfKUpjUxE/wBZqa/xwsLWI13/ALzScgfq1UgUN/uLh3s7mO9ylJySTpAN5uvhPzBxean/ADGFj8n2ZJo1KZsUfb+sP8QbDScasZtQZx+pTRlZfeR4zHpGMwcROQ53MFq1R+tRyD+sT+I+OGPg+cmjxGsPrAx+t3kf2xgI2S/8ItX/AIzL8UUj5ocEuHrp4XXP2qij50/+rHMSwT8rnq81NjAHkL+o/tN87bhFFRu9Un4d7/ljoWXSFUdABhDz9Kcvw6n9oyfXu/8AEcP4HljXj5P0/pOP1htR7lj+sUO26M+ZyiUyA/iKk7Alkgmx+z0OC3A8lnEqTmKyumkgAR7UiD/RrynnzwP4muvi2WXfSk/80/gMNjA9DikW2Le8mbIVwpjoceN+T3nOu0fFXpcTepTjUoUCRI/o1Bt6nEvBs/WzmdpVH0nudyBpAHige+SfgemL3B/FxfMt0Dj4FF/DEnZ46eIZxOrlh+0x/vjClUlgb2sza+RVxlQvxBBv89v3kvBXniubPQR8NA/u4o5mh+ccVqDlTQj9mmFI/aY/PFvsoQ2ezrH/AHhH79T+GFnJtmatWrWod743JJpkj2m1QSCOoxZbYfMyseO8j7gUqiz7gRr/ACc1ZypB5P8AeAfxw2MbYSPycvArqRBBH4iPSMOq4fjNoJzesWs7fOKvZUzn86f02/5j/wAMN5bHPuzvG6VDM5lqrEa3MQrNs9Sdgeow1cO7T0K7lKTEsBN1ItbmR5jA4nFVe+8b1uF9eqjVDftwIGzdTvOM0xypoN/JWqfe4xnY1tGazVKdiY/Vdl+5hgDxLh75vPZgUwGKuRcgCF8A3/q4s9mKTZfiHd1BDFSpAMi4Vhcb2wlWOu67nebsmNfQI1bhBt8t7nRRhK4zk1q8WWm4JVkEwSNkYi4vuBhxD4TuJ5jTxemYJ8KiwndHG3rh+XcAe4nO6IlWcj/SYxcO4BSy5JpAgkQZYn3b4W+FBanEM2XZQG1pLMBYkrz8lw6GpB9ccr4fwl80zlNMyWOo9bzt1OBybEBRHdKdYdsjVsBf1/6h3siveZPNUDvBI95W37yDADIVS9WgloVwVB/SZWIPQSN8GuyU5fOtSfc+G0wSLj4z88U+HcOK8QFP7FRh6LqI+QGEEGl+dfrOgrgNl+WofaMP5QknLJ5VR/Yf+GLPGBq4W1/9mp+DIfwxp27pzlQelVT+64/EYC1u1tM5NqGh9Rp6NXhiY33mJw12VWYHuJiwYnyY8ZQXTH9p7xW/B6H6LgfDvVwv8Q4FUo06dVgumoBpIM7rqE2EGJ+BwerNPBl8qo/5jj8cE6+V7/hKgCWWkrL70UH5jUPXCygf/aJrTqDg27F2BkHF+G93wkIG1aSjT73H+IjBzs67Nk6JO5pj7rfKML+WzvfcIqDc010n9VlYfuxg32UaclR/qkfBiPww9CNW3ic7OrDEQ3Ic/wBIE4GuniuaXqWPxYH+9jXtbVAz+UkgBQGJJgDxm5J29nE2WOnjNUfap/3KbfgcU+2WUNbPUqQMFqUTEx4qh/DAG9Brz+80KAc4LcFP+M84FmVp8UrqjKyVZIKkESYfcWtqcemHNmxznM8HbI18u7MGBfcCIiA3ybHQtU4ZhuiD5mXrgupXQ2COfltN9WMxGcZh8wRQHAav+je60/Sa9emR9qN5j2STvjRuA1/9HCiqfSGpqIlRbxReY+zzxe/1zoctZ9F/xY9/1zpclf4L/ixkpPPap0fxGXx/Nq+srdoOz9Z1y5pCTTTSQCFIPhhgSR0i20DA/LcBzutS3elQwJ+kJsCCbar2wbHbal9ip+7/AIsWKHbBG2puf2f44EjGTquGnU5lTQAPtBnafs7Xr5kuijTpUAlo2F/PcnGdn+ytajmEqOEgTsZNwR0w78PpvXph0pn3MQML/E+1BpMVNE+Ex4nja32cCDi1apZz5/T9Laqr3mnCOCPSzVeqxUioWiNwCxa/y+GNsrwN0z75jUpSpbTeRZPTdfnge/br/g7fp8v2MQt28JsKaj/1Otx9XpBw3UgiC2YknyK+kKcK7PVKP5ye8Umtq0kA+EnVBPu1fLEvZPgxy9J1LhpblIgjwkEHY2HwHlgI/b1h/s6f/uT9wxDU7dlWI0U1M3BZv5G2IHQcQWOZgQe9fpxGXg/Z/wDN6tZ9eoVWJiIjxM28mfajltgzqGEJO37kgKtMyQB7ZuduYxq/byoeVP4N/iwQyKNhAdcjnU3MJ1OwNNmYmrUuSfq8zPTF/gfZdMtULq7MSI8UdQeQHTC6nbeqSABTJJAFm3Nh9bHg7c1Tt3fwb/FgQcYNgRz5eoZdLHaNvDOApReo6szGoZOqOpNoA+0fljXM9nEfMCvqcONNhEGBHSdoG+FZO2tckAaCSQB4Tz2+tjQ9u632qV/0T/HBBl4ij6tk3ztOhnA2vwCm9da5La1AAvawI2joeuFGn20zDEANTuYsn+eNH7Z1/wDeJ6IMXrUwVV14nQaoke/FDhXBaeXnu5AIFiZ2539w+GE9O1OZYSKinb6q85iR6Yh/1yrbd6v/ALYxXqLcgR6rtHSt2cpvXFeWDgq1iIlYixHQAYsLwGl35rwdZ87bAbe4YTct2qzDHStUbf7sDoOfvwa4JxevVqBDUuTH9GMKbOixoTKe/avp4jLm8mKlNkYalYQR/PofTAZexeVAuh/bf/Fhmr8ErKhPegkctIwkcT41Vpkg1SI5aF/jgGzJdOsPGuRV/Lb7Q9W4RSagKBX6MRCgkbGRcGd773xLlMotJFRBCrYAkn0vc4SqHH69Q1AtaNCazKLcBlUgefiGBNft7XQwat9v6NMOXMpOwiWx5Kon/wBj1l+zdCmtRFDBaohl1GIvtzG/Xpi3kcktFAiWUTAknckm5vuTjneQ7bZiu1QLVANOmahmmlwGRSAQd/HPocWMv2mzbFgtRDpXUZQcoke/FjKgNSmXIw3Nx3PCqXf9/p+kiNWo7Rp2mNrbY1r8JpPWFYr9IogGTtflMfWPLnhLo9pc2y1CHTwJrP0YuNSLAv8ApT6YpV+3eaRdRKbx/R/9X8+hixlQmhK05Ob9vp4j7xXhNLMKFqgsAZFyLxB2PTFlUgATt1xznJ9uszVFSDTGhNd6e41Kp2b9KfcDilV/KTmRI8FpHsdP1sEMi2aglH0i+J1LGY5Kn5T8zHtIPIoP448wWuDoMtcU7Rio9U65SpUZtNogkkWJgECBbpjbgXHaVEV73q5d6SQRYuV3lrCA23li1xzI1Ey+XBoio5D6yXSmywy6CGJEyJ3DiwHvo8RyVUZJNFiajP4mQGyhY1KxSxg7ieg2xhCibb7SfLdq6iBQKi6VsoBAgbbhp+eLOV7ShC7BlZ6jS11M7mPfLG+GeooIUneIsSNiB+Bxr+elYVtiAJB2GrV8z9+LOO+ZNdS9wb8pXd0yGXV0j/LAPjXHctWYtWoVKpk+zUNOJJMWU4O5bMBjZjAv7R6/iSB64Ws8xJfmSZHvn+P34D0CeTJ6oHAgytxnILTcU8vUpVSIBetrA21WKjcSMVanEciwX6B2qaRLDMQCQAJ090bW2nFHP5d2rKVJDM51GSFCAU4JHvZjPl5Ygyjd8VV9VPVLGZkKkl2BjddLdLrGDOMSw98y3UzdEABaZpkxc1NciN40LE2I3xBVzNGoxYoyEkmO8PMk8hivm83qZidmJtyUcljTcAW9B78UazmSAZEW5n4xfBKktmhqjmER/ADKlSQSx9k+Ym5Bn8MaMlMCw+JxWzwBqtBEE6hb7Q1D6vRseUnBsYn3C/7pxemDZMJZI6WBVTYg/A25zE9MbLw89GJ9w8vOMFOzBoLXopXZVpGn4mK6oJLOv1d4KCb+eOk0KHDAP6ZT6f8ARgwh5gFwJyyhlGRgQh+I5bc8aDLFwCASOXsn8cdeCcNF9Y8rHqR9nrPwxsua4cIGvl5/w92GBDFnJOSUsq1PxaCIvPh62549bJPIIB98r9+OsPneGi5Pusf53Hyxo3FOGD6v7pxAkrXOXqHA0xzB5E2kC/qbe7yxJSybk7v13OOlHjPDB9Q3HQ+f6XkceLxrhsgCluY262+154hxmWMk53SyekzJ6EnVyv08sMfZ7iS0qobUm8m/U35Y37ScZyLUmFKky1JEHVpi4mV1HlI2wmVeIgXLGB0v6+0MZMuG+80Y39p2PN9sqWghSJI6/wCWOccZ4irEksNzz93l5j44A5viOmoyhjYwZAEabH63UbYrVK4dHGoSvjEnls4tPLS2/wBU4ScTs1sYxSqihLNLiWgsEK+NChGoXBIJFxa6jbAWqEqEwASbmGnEGXqa66INiwHzxPRTQQF5GYPMjr12w8JUSWue5Co1IOKa/wBIpVtjKmCRMTuB8MWctmKgbwK0kEbBrb7EeQ+GNaiaHIF1+rO+kgFfkRPnOLnDD9MnmSP3Tg9I5gapRp8TZNQhvGpU2F1MeW9hffFLM5gMpmdI32E8+k9P53J8Ryuioy9Np581Pqt/XA+pVBUjnB5fzzA+PXaBQDJZMjymfFPVotqUoZv4TBIuLeyLi9sV3KSTBkmdzudzjfL0NWwOJPzVQb/AHBhRcqzUip5SmROhj+0ceYIUarhQFkDkBjMXpMqxGrifDaebFMLV0vTTSFANSRMyVIWsD7kbb3nGVeHsRk6QhwlQioU8QGuovtAjUBp31KB92POIUQ2YIN9hpNx1Bj3225edtcrVJzYpGSgp6twYI17T4lmB7JGx2jGMahNW0YczlixDbapY+csxxF3IXW1UwqQSxgQoXUNhfl5k4q1M6yrclreZ9IJ1c+bHfY4IZfiLHMuoDSsHUB4QQIid58o2w0NXMURKvBc931DvaSK/i8dIi+i5s07jTNiDIsJGKVZgwBAIAOkg7jlBjmLT+GDOSejkdLpT0/SBnuxkJTHIk7Aiw+84F1cwKlWoLFbQVMggyReBcDwmBcrPXGXA5OUi5vzoDg1afG8WszauQbhQ0+8h+W8SAJ25cjgpwTsv39NalUP3bKKPhK94waoCY+yFW5ZhFjAM2hyZBzFYNtqpqxIJ2FYkwOVicH+wnaDvK9aoKcUwQqGdUkiFC04kwituQo67DD+oyFBtM2DFrBY9u3mK3a3swuWKtly9SmZnUT4TKqiAg3J1c94MEQRhepcPY5hEcNT1EEyDtYs3nAvv0x2Pj1XKEVWqfRuwuoMhiQSgIi3iQtIgApMzhLCAtAjxaRaOQBP3DA4cxOMk9u8NsYOUKB/neKmfOp9SgiAqMtyRoRUExuSEmYF5xAiMbQw8zMDzna2GjLstGpmahLjwajp2IBN+mqfq/wAcEc3Ubu5VXbVueQWJLE7CARv88PL6UDGAqa8ugcRdzmSqd2tZfEhAQiGBXSAgkHeQoNpgtG+IaecrC2l/2W/hhnyGbLlhYLIMHl4mUz1MAbzMY94fT1NVSDqpEgM2zG8WBuLCcLx9TyD2js/TVusDZjNViKZCP7OkiGN9bmYiYgjEbtmInQ8Dnpb8RhircVLK47v+iZlMdRafTf0OIcxmFag0qysE1G8iJCmBv0tHPc4fjzE8zK+CqI4lKpl6z0lcEnSAkWmSzNEb/WI2Ow6iaKUq5X+jqQBfwsAI3mfdgjw7MFCqnUF2KifFOoTIN7lh/wBra9p8+qoU0srSuq4PtIz6RfkQB6c8Viys132j+pwIhXT3kdehW7lW0yq7wb+IyLfj5nFUUq7eFaTSbDlc7QevLDDw9NVIIYnSD8lJ+7+ZwT4aiU81TLEgJ9IeexlRHmV+fkcB+I/LLeJMvSlMwQcEX/eJXFadVq1Qim0F2P7xxXyPCK9atTo6GXvGCatwuoxMDpjq/F8gM3lfzvu1pNq5fXQkKC3VgefQHyOKXZKglPNBmiymJ5bSffEj1wD5qxHJM+kh9Aih247IV8tUaoD3msl6kQCGZpMAbrLAT8sC+zvZ+vXNWrphMvHeKZlgwIZFABk6C0zAuMdy43kaObpujgKQPC7CCp3BBI9m1x78LP5PsqtH85puQtVnBMyQIEJBsGuSbG4I2kTnTO3p87wyNR4+c5T2SyWrMqSCSiFxFhqGkDUY9nxEmL2xbz2V01mABiTHmJPPbqJwW4Kq0M7XgQum0bAMwYe8DTA6xOCHahAKhtYyB0uBE+n44v1z61diJqHTXhut7/TiKtZxqUCWCBl1REwzPPuIeB5AYs8J/wD9FLqHX52/HG2Uy58FQ7F2Qi8gkNFo5+Eel74l4hWWmSCdLlSVnc7mBAYAm8EnGhXtbi8vTgZQi8TTjeTd6h0iwtOwsAu8wNgPwxTp5KjSMMHrPGyhtI97AX9I9+DXZPiKUqgWrTLh57vSoJVgLgA8yANjPxMv9TM0wSDOoUTVi06RuPa9qeW3njXhx+ouq5z+pJwvpqJnZj8ntbN0hVGlUkrBtEE8vhywfT8krjkh/WP8Mbr2ppqAdNVCxNioBtTNUH2rhgCAeZtbfGV+2ZUgItZySbIJsFpPJ8W0VU+eNYxEcTJ6l8yL/wDFNT7Kft/9OPca1e21QMyha50sVldJBKkqYlwdwcZi/TMliKVXiKGsz7gkkEFTAiNg3lv7wPO7w/JHX+dExTaloVefteJrWEgRvMQeYxVyTF8wRqAUkyZ2k3Y+n3RgvxPioYKqqQpA0g7ztHugKZva/MA8ftOt2gTMcfJza5YUyBHtWNiNQaLgrpMm4O3nJ7stxXWtVWHiQ+ZJBJ8RJ3YkEH0wF4pWpZY03cqpKIGaDeBsAJMW9LYqdleJr+dPpJ0MGFxH2WHnyn1waUyGZnJDCMvH82rArz0E/HSI+CzGAXBAQ7rJ8KggER9Yyeh35fDfFbjGeD5momoqCdIaSoFtjY2Mj4Yn7MVQzOAZOlZ385F/M/LGbGlZLnbdh+EK+wmaGpvUdWA1PqII5LIEH+qTyOCv5N8mEassxpXUT0Mnl5X/AGcB+M5hqayn1wQOh9rrbcRhyz2QWhSqu3hNfxsAeQGkCd/E+poH2464nWWQBMnQMAGHcxV7XIwqLmPG47xaapfw6PGy2BDsTvFgZF9N8yr6l7woUJWADyIG0dTa3lit2jzpfM0aQayltV/CSQSSfLUo/VjpizmsyiUgAfCov5zJn3kyZ8/dihvjCx9U5Y/IfvA/E+MSlSh3TEl11MCT7TB9MAG5UFfjg/2f4zqyaLogoCpke1KQHuII1Gb7afLFTh9RO7BdaIqTqLMyK0gkqfEQTAaJ9+PONv3aL3aogIMhCskG4MKZ0+1fbGnLj14x7bzHgcLnIPe5v2YzveVSlQ+E6gu/tSh9r4+pxWpIGJrS66Kja7k3ncgch4hEbLub4qcMol6lHkop6reTNJP9YD3eIRtgmX05ZiojX4Rtdmc6dt5AJ3vjOFpvhm7K1jeScNrPUSuy2uvqIPxmBihxANTpa9JgqyDckQ1JwT5QOcW+ZjhOZXLUaYcSX8CkWFiRJjeSJBsdJ85BDhea1FiyhipnxMg0iNRbxEW8cTymLTdmMXkiHbRhO0R+E8T0vIgAkW8gQT8Y5Yt8V0tW1OGpKassGV76IGjxKASpF/ebYd8z3FYoDTpOysCoFWkTI6Q8kH7Ox6Yi4jwtMxTdO5UxN1enKPfxeE2YGbHe4M42jHpB95z26oOUJHEGU66qyDSTcDz3gW5j3dfditwviK16tyqCodpAMARoE+Q6cied6PCeymcourMwVFcSqtJbS3KQVUSIuQYnATuu7Z5EFajAeRV4I+fyxzz0+lSCZ2l61cr2o3qdm4zxhRlnVFBCooCA9JhfMzA2mcC+zKmpT7x6ZpySCgsYAIuWUEe1NvK+4wlZXi1WrUTuaLdy7DW5B0sAYYqTYDcxJMzytg8zVElqQ0NFoIAboGGxE+o5EYAdLkOJlvmYXy4kyLUYfz/uO9adCmAo3lVGlTqJnYRO3pgPw3jFGtUesFOmkyIGYbk1JJBmRAtESARe9g3HOIHNMdBKppC3A5i9jbUCxG1oxR4XxunToPSpq+rUGGlRojTTGo+IG5SSYMgz1whOl+DUeZrbMocIPG/7CG+NFFrx9aohgwdqTErebyCbeQ62Hdpmbu3aSCL/AA5b+RHrjOMZpC+UgyzGpborqse8A6l9D0xH2nzELUIg2+8AT0sC38xgVSnWbVb8pvrKHEaFRKFMC4Pj1QbEyF9PCBa0gjlgPxJ2fNtrU021aip+qIny6n0jBGozCkrE2ABCyYkKJF/geXLEnFMi6Z4Vai/R1CFLC4B06NJ6SYvjoYh8DTn5zWVAe8v5zKtSWm9Fr0mDAxPiB684ZTbawwbftZVqZhKqZVmOlaYCkwdfeArqixLyBP8AuvPAzKUe8pPYlmEydxuIWfmIG3xZuy6t+aoBTpGGIkm5KuzKTCG4JkXtuMN6HIbKkzJ/9FBpD13iZVzmYqrTU06pc9y1JhoBKqlbu4AF5AqGTf6PG2U7TtTZKhoHTpUAs4UENQpop1EQNS0NW/IjljoXcsIijQGmNNz4YnTH0VolojaT1OKdXLkKQaOXCwPdAkD/AGcCJMdJPXHVL2Of8+04wA8TmXGeLnv3LNVpFjq0BlIGoBgQQIIIOqfPHmH9qCn6mWPLkdrAexy2xmA9Q+YyvaAuEZcoC72c3RYEkNcHfmdUTH34m0FSwPtTIPk02k/pBhPOx93jUQrhtyZB9BIJP2oBtyBjrgnlk8PeED9Gecc8cPXe06RERfyhUCMxR1GPoQv6ylif7QxR7IVSKqwNnEjyMqR8MGPykQ9Oi4HsuV2+0tv+WcCewUCs+r7Mj0I29JxrxmscyuNTQ3VqA59hcaAXsN9K6vUmAPXF/szlSgLlSupVieYJe45xYb48TJ0xX1s96tItC7gHeQdr7e/pOJchxHXRZ9iwm/XSD8OnlGM+M6nsTp53K4tJkNTLMayswXuhUCkttZC7+mifUCNrXO0/aFtegqCiKAxJmagI8MDaCZM8wRyxTyPFO5lmqFiUGlWuJDN49IAAIOm8XEjpgKyjuhUYtJaPEAurfUZ1XAaOQ5+cXlZczA9oXR4/Txk9zNeHF2zIJN2QkggEEA7X9D1sMMWU4TFqjrUM7HwqD4TEXm8bx7sKXDs035wApH0aNv5gSPQAD3jBThOZqu+s/wBHqJNxdiRJNpIH8Pfi8qbCoON/jMK8Qy9Jc0EqIH7wSNS7Ei59SI+GAfGc4Pz4gbJTFMAdAusx7pxa49m++dGmAGUAzOlQevpOFmlTZs/U12M1WM9ArsB8Iw7G35e/iJyrpzgxmyJWqIciNCkxY2sqz0JHwJxA2bimAdwWYC9jvAk8jyxTpV5UIBBsZ5nfSPIeInHvHck6VZ7tgpqPBItEmBPuvhWMbx+c0IY4/n2ZKE2BPhAPJQouOsz8IwU7PIDXOqGD0WLBikS1UjTDMNXhQddhPKQnGKSJTQLJKrIMzYvcRy9oenphl7IZvLLSJqONdRQgGrSSUNT9IC/eAX6DEwGq+srqQSjfSZwVqIzGZcoPoqvg8HsjTJgctsVeyPE4NQNM1EWqLHmXB+cYhqcOcJntK1NTt9GL+IEFSfgZvjXJ8BalmafjqVENIqzRp0RdVsbidvfjcWsGcnSIfq8QY2htGo3/AFidvfig+ZoCsToQy3ilASSd2g89vfGLmYy/0ESdM9TPt/xwIzmlGI7t2JjS3oN7zv5YQSRLEN5qupUAA7iPDHw9MDs1WMWtPNtv5jEhy1OFktMiN7TbHooqDIJJ6GTy3jF6jJQgfv8Au6csquBJIRiSSecGJvBiY392KHDsuSGawHdwPQmDb3nDDxZJo1PDHh3g2uDilk6YCgDa/wAJIxVwr3uA+IZxadTKlwFIEs07Rt6zN+c4q8W481UlAoUGLC5MbA8h6dB5yZ4v2bSsElmGhdNiNpkm4MnfHn+pVMSUq1NQFtUESB4SYHx8icV6KsdXcTUnVso0E7EwLRSo5VASS3hC+m/kBcn3HDfxaoXRlItzt/HGvAuApQAZoNUSNQmIJMEAxBIN9zc3jG/GSTScDcgxyvFr8sGqaRAz5xkcVwIM4dn4KsXEBRrGnxaRYyYMjb3QLc8M3ZzjC01YMVUM/hUManijxCQsavZ8IJ25YUzw+oqCvUUIgZRAIYsCyjTAkDncxcRecFOK8RTvA7NqJpAEC90rufbtM6V5Wmb2wnCmhrj+ryh10ruI0t2npW8UyYFjcjcDzwL43x2lVy1VVYHVTbTy1aRqIE87bfwwAyYVqdMJYzBi9gqlpnpMe+OuPeKaVqDwjxag2mAWFrE7wLHrbfedHqkmpgGMKQ0OUMnSi2W0CT4bGLno5F99+eMxDleKqUXxkWiNM7W31XxmHaRAORveUyw7xmO0QT0m34RPkOQxJxPjE6VXcmAOgAkn3AD1MdceZSlAljEgA/h52t+zgQrCpX00mLIDLNpiB5GTHkPP34QcC6SeKEsZWsDm5J2moipk3T6yAVF89M6v3S3xwE7G5du/0p0Innc7+e2D/EEWQdcQL85HMYD9lD3aVKnOCZjawHpe3r54zYyTjM00PUEaNdMrTqNTPgRWBUz4LMV09BAj+seWNOydOi9EpUpaShKXLglSBcgERNxaBbEXFsxU/NgaaybBxuL2IjcAWInaPQbcEyJFNTqgsASI26Drt95wvEjDiaszqVow83ZXKVfqeILC/SN74kklTc3Fxjm/GqlPWpoKVUqCFdmaOskwWO/lyvjoZQopY1FAHMgj++MJ3aZu/rF1Ifu0AYgWIEN1M+03Www5BtvFYj8Ro9pS7MZAsXk+3TaDFwSdJk9bzicOTSVtKqWkkqsb3gmZP/bBXgRApBgCdRPPYBo/jikXCEo26ATIm31SOW0fPpgnFiFibTkIg9c8oNPvQO71jVIJkD2p5m3L+ONqedTMZsNT0lfEYAYEgsxuCoggPp8MiAMDeL55CeoRbKbXJsRsYuJxT4JxjuaveLSUGCLazv5FjPW3TE0nQQJT5AcwJjueGrBCoC5KaT7NiwYjeATt92F3OcdCZ3MatBpGqxNN07wEmASIIKnwg6lYGw3xrU7Y1WPslgLFQlto99uQnAbM5g6izUl8TEnWrGBPUGYvy88DhxshtpfU5FyL8MY+I5IVcuKuWL1IZQUUlyqwZM6QxGq11karyNLPnD6disS03GxuIvPny64odkOL0svml9tu8OhjZVAYi+m7NBgzI22w+twJaedDqjeOCxAkKdRLX5Tv69MMceIhMvwkN4hfhtFUoojCWC39+/XzxLUanG2N2ojEVSmMFczSpmX8P6Orb9Y4sd7TjY/PAvjhP5uY3VpHvV9Q+Yj1xbTSVBBsRIty5YGSRZ1l0kqskXjrF4wMrZynV8Co1/aJUjSOe/P3YJPF74rlxMT93l5YoyxIBwnLz7LfE4wEajFhJj3An8cQZtGqhqaAER4iem5AEGZE3PXFcPVWDUUyWVSeXia5ttvOKEuHqdAd1qPIGfvOLSKI2+WIsgJy7GY9r7hiSg1l/nlhymoBFycKI2wN4jGk2+WCJbC5xbPnW6wNIUH4/wCcYp2oS1WXeIKXyBUSTGyiSYeY9fuwB4ilSoxfu6hbnJDSZOxm4AjkNsMvCa05dT7/AO0cWRW8sTneXdbRLWnWWk6Cm15XVP2ouPIaRfG+bzZcgsugqYuRe4uDadsNeYq23A9cLPG9LaASDeN+uJpF3JqPEGVs3UBhaNRhyYAwbcrYzFxOK1QAA5gCBYbCw5YzByppxTjb1joS2o3j+dsWcoDRGlFnUBJJi8tJPpGPMvwcqxPM+7BinTGnSb4XnzK/wjiFixlNzzAlWjqmd+cY8HC5XwmIDWgEEGTpINjeIm1vXBdOF6iirvUMCIJHmQSPPci0HnjXi2SXLyGqlivKnuTEgACWImATb1wkZE/hE0rhyWG4lBuLUtBBNVHVm1U1UT3Z0kKWLDSSSwmDudPXFHs7xPM1telwAkW0rAmYG2wjFrjOfD00pgBVEgAWjqfOd/UYg7MZijl+8DVVBYqfGQu2raTtfDMYsQMzfFQ4EP5TK1qtVVr1FKKNYAGkEzABOxgyY5x0Bxe4l2f1uKqHxEaXAO40kKwg+0pjnce7FbL5rKO2rvKWo7kVtJPT2XGC1LL0mHhd/wBWvUP/AMhxG2gKTdiDMr2eqCkF1AEdFJsbx5RJEY8z3CUgu9RYCGbHYSwIjZt/fPuwVrcN8Jh6+32yfvBwtZ1Ae8pqwZ9BUXLMGIiSZhY6WPliKbG8jMQ2oTnOdzDagxs3JoKmOhB6CwINhaTAj1QzA6n1eWvVHwMfDBniHCChIqqCN9SmY6TF1PK4+OB2YyqpencHzk/zGL1do1E+LUeJVSio3B+JxLXpgJYW3gWnqLYJZHhRdgrOEnlZm+E29TibM8OoUyQajtG8wP59DgDkFzVoAUioDpVGG7ikOemx/cGr9o47J2Xznf5Wk4qaraWJIU6lsZBMgmA362OfcOQVW7rLoCYk7AASBPxIGx3x0HhPDjSpqikAACyiBPM+8m888HrvtOe6BdrlzPN3YB1TJiAwP3bf9sQvX8/n/liLi2XCoGG+oCfjis1Q+mL5ipHxF/oyZ2af38CMvxqnSAR3YBZAgE2Hu8owQz9Umi0C2q5/Xwq8VpRVpnrY/IT8MAKbgw6I5jWuaDLKSZAYDYkHYwdrRv1wKp8Rd9WlSdLAE+/74kTGLi9gE/3tYfrD+GB9Xs1QUkCtXbrDoF+LLH34pmVR8UJVLbKJi8Ry5n6VwxvKtp2tB5H3YGZnjKCoAKrVydtbtCEGRAVoJ945DFhOyWWdoDVTPIVqcyegNPxX5A4L5D8nuTe6vWJHIuoI9O7+eIro3BhMjLyIVyOZjJ1G5BXPoFwOyufNQeCoSekiR6EfhglnMkKOUzCgkhUeJN/6P3DCBwy9F2UkMGEEcpgfjhg4io2UKNUTLtv+j/gwOzGXfW9zemRf5RAHOMEMnwnNPTVu/UalB+tNwD0xI3ZzMTJrJ+9/hxZAIkBImZKuVyJBJDAHb+tMj0nAunxhysGpDdTG+0SQdiD6H3YK0+A5oCBWpx6//XinxHgeYCM7tTYIpY9YAJMHuxy88CR4liD6mZGkHWhJHMKRPgE2Am5q+iDrgJXzpIGt4G4ikDf0bEfLSeRI9CT+FQ/DHjU9UDBkwZIvEOlY/wDtf9eMxAKcW0m3kcZiapc6bUygNwwgCTEyfiCD6YGjMsVYKFLHYy3h5SRGkwdUmQLbHfDIe0uWdgpVFnaVFzuLxsfgQDvgL2y4uuVFOmmh+8l6hsCVMFVBA+cbAeeMOkjYToLjrd4PHFRRBCM1WodqjPG4kgKp2JN5+yOVsCTm4cu41Ppu1hfytFjaLg4NUuy9PM0FzNWsMpSVCAopjxqvtMWYjUzEHkfKZvaz/YGmIZcxW0kDUGC2mDYhR1HLlHLFrpE0tkLNVRep5+lqlC7c9LmwEc1Hh5tfocTcM4VSzdR4cIFXUWKDSP1pAgmwkyfvKUuH5LKeN6Zqzca/EDysIje95t64LHvswoOXVKCxJCouq21lgddyeVhysEn+GDkqtL1E/iXAKNJ9IehWPPQNvInTpmbQGOKb8NpQT+bqfd/lceuGfi/DHoabPWJ8bMaZcJ9pnC6p1Gdwdja1ve+L0gNVMK4B1Klyu5N4BIiORtGLtoAw4yPhirQ4ajToy7HSYMOwjyI1SPli9Rz7AaKVBqazBKLJ6nxAWte3xx7TopUryhhFNnE0y8QboCBAPQdB1IuVEh+9DyQZAnSANpnnf0k88M1ACJx9M+Rq7eYMzD1NxSOnS0qROpZG9rRE364WKWRYsBYXjxEL95GOo0e0NYFbtpO/MbXMgAi/PBJOPlzEzH6TfxxauDtDy9K+Iaq2nMDVq0m0hE7wCA4IYkbSI32xJkOydeqGYLMblmVRO58TkSfdMc4w7doKpZFo02Wm1Q3OogaRvzvM8r/PDrlMmEpIGBVQABpIVBeQAFIgT+NsA50mhFI5ffsJzHs9wp8nWL10KTT0qfaBlkNmWVItyJwxr2ioq0M5QzA1KwDe4xBwzZFGFap3eYqadR1BwSVJCkLTMKpSIMwY1C7ScS5muSAus1KZ5FkJMSCNTsLciYO8DA+qRzI+EubuL/F8tXanqSkzqAHBUgz56QdUQZmP44GKXlFKTrQOpB5HyO3KQbiR1GHKuNAUipUYAQoXSwUgeFY06ntO5+qLnnVzOSetT8RAKs1nYAldR8UJabqIjcxGEZepZFJENenU0IMo0CqylNDE67h7G4Ilul9uXSMUszwlSSdCkxYgCAeRE7G946W3x7xmMui1KjEqYA0jwX+0SQwsDy/HAvgNSrmaDVl1KuuELvC3NgIVmJFwTtI5xjioMlHKp28zo3jJCEfKe8c4xUBKUyAIvO9+l4j/AD2wCOZYwGIIEwR90A6fUR64Ldpuz7UtLpUWqIIqR9SOcb6bjxHaCDEjC1TchgfO/wB2O3ib1lDE3OHl14XIHEvUW7wwoIPmLf54nGcq+ySV7tY8BIJuSfEp88U6UksUaCp2aB12M+RMR0jeRUqZ11YySGO4j4ffjR6Y8SBcjC7hD8+gEB2GoQ2ssZBEEE6iCCOoxHwnLKAyyCH5T/J5YqggqGPMm/mIke+4t5jG9EITbfrMYuyIjcHedJyAAo0xyCKP3RjdKCgyFAJ3IAH3DAzsNWNZ2os5PhlLkxpgFb+UG32T1w4v2dkEajcRbf44aGsQhvAwxS4uPoKtv9m/9k4YaXZQqsB2P9Yz89/jOK78DgwxIJsNWx8gZg+7fywXMucVruPFykDp5r9zqfTHmTqAsLj447avZ5RyA9BjccCUdPhggJRnINI6jHmOwHg36R+JxmLqSc7zHCayLKU8ypE37oxflNOoSOXwGFvNZclgKlSoiyNWpHEAExCkXibX+7DdU4HTJ/o0HOdI5giI9/3YhrdmkPJfQR92EmN1k8z2p2qyq0aVNh34SoWEqZUXEgMApkERI+1tzo8Y7a1KzkJVFOjr1eLVqI6G1rWgfHEydnKYtpB+P4HEq9mqf2Rbzb79WACgQ2yse8qjtwad6dCmyA3LETMbxBAJ9xxnEu2bVqZH5sqnrSqQff4NJkW6/LF+nwAJ7DMvTSSf++PW4WxB1OWH6SI2x56qTdPdvODFRWpubg/Lcfq1V0imxPKxXlBltUbdYjli3TRwNDqr1CISkryFEG7spOkASYVptaDcSpwXn3dE9Jy9A9I2ogdeYxcPEq6p3Yp5YobFRR0R+tSdSDtzGKpY0ZslUTAlar3akaHB6xo99hYeQiFiOU4onP0xDtpGkShVot5j38idhtfDpw/vWUGdAPJKuZ5Ej61dunzxecsfr1j/AOsf7yNitImn8aQNIE56nFtSe3cwRpsYEmNztve1vdgrkuNqNLagQYO5JM/VA6wI+GG0Xtrre7vKR+/KnFDjPC3q0ytGvWpMd2LofSKdGmfniFFhDrjRBFzahwJHzTVa+ZSjpjugxAIMD6Qq8DcnSQfPkBgnnqvDXYIM0gckq9QZkFmBBDAnUygEciAAdhywu8L4JmMugprUUj/zK6/JaumPcMbZrh9dhcUm/rNUP9tW6YhW+8xK+kUIU4hm8srLRfMtUVrGomZQTNiK0eKnYAAqQDe42BTh/F+H0Ka0lr5emGgH6TvGJ2WXkyBtLGBtOE48Jriwp5eOkr+OWOI6vAqpHipZaxkRoBHqMrPzxNIG0s5SYd7U8WrZPNq9BadSm6AElRcyQVWou4jT4T16XwLHaBcwxLHYAEKFVoA2ZogiNiJ3tbGlLgrC3cZY+/uj8zkifnjWv2ddv9lQUjmrhP7GVWcIy9OuQVcPH1Do1y32x4rTrcOqDSwCgKskmWlSJJmTa/vxU7HcSoNkxTIYQCrLq56y4Mnb3+Q6YrN2drlShCFbf7VrxsCTSuAST778hjKfZSsAQopgNEgVCJ57ijNsZ16EDEcd97jPxNZNXtLvFeJUcrq0CWcFRLzAMho677nVadsKq5unV8StpPNWMEH13+eGun2cq6CmimAV0kq6qxBmQKn5qzj488V37LZmACtJvN3VyfMsctJONWDp1xLV7zNnynM1mCOD0/VgTpIAYyYIIgTIYE6p2MCLnFDiNj7DxuGZdBMxeLi/89AwDsfX37rL/wD6x/8Az43bspmPsZa206D8P/C2xp0yLlKiomrqiOR5Ege7f8PPErZOoh2IO/3xy8j8MNw7I1+a5cH9QfMZXGHsnmANqA9V/DK4mkQHbVBvZjjxy2aSo2jSJDXEwQQYBM7X9Pj2nLZnWoZTKkSCMcnHZquNmp+hj7qIP3Ya+E8WzdCkKaLliBzbvSSbCSQRJsP+wjA6feCu0dUBx46SCCJBsQRIPkQbHCoe12d+xlfhW/x48btZneS5X9mt/wDZiV7w7h9+HEf0bEfotLL6fWT0JUfZxWeqVtUBpnkTdSfJ9p8m0semBX+tWd+xlT6Vh/8AJjR+2Gcg/R5QzYyK23SNRnBD5yodNF+jfA4zCTXq1XYscvk5O8NmlH7K1Qo9BjMXY8y5FQbxYlb2v58/8sZjMDKmR4cboNseYzElSRFF7c/449qYzGYqWZpS/D+GNAtvT8DjMZiSQlkx4R6/2jjcnGYzEkkSb+mJT+OPcZiS5h3/AJ88b/wxmMxUGRDljV9xjMZgJc0bl/PLGw2xmMxRlibchjyibYzGYKUZaP8APzxrV29MZjMEJXaSU9sR0eeMxmD7RcznjyttjMZgYc05Y9ItjMZiSSuRf+fLHlE+I+4fjj3GYkuTxgdmth7/AOOMxmIZYkqbYzGYzEkn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UUExQWFRUWGCAaGBgYGR0aIBweHx0cHBoaIBocHSYeGh0kHhwYIDAiJCcpLCwsGiAxNTAqNScrLCkBCQoKDgwOGg8PGi8lHyQqLSwvLCw0LCwsLCwsLCwtLCwsLCwsLCwsLCwpLCwsLCwsLCwsLCwsLCwsLCwsLCwsLP/AABEIAMIBAwMBIgACEQEDEQH/xAAbAAACAgMBAAAAAAAAAAAAAAAFBgMEAAIHAf/EAE0QAAIBAgQDBQQFCAYIBgMBAAECEQMhAAQSMQVBUQYTImGBMnGRoSNCUrHBBxRigpKi0fAzcrLC0uEVFkNTY7Pi8SRzg5PD0xejxDT/xAAaAQACAwEBAAAAAAAAAAAAAAACAwABBAUG/8QAMxEAAgIBAwMCBAQFBQEAAAAAAQIAEQMSITEEQVETYSJxgZEUI6HBMkKx0fBSksLh8QX/2gAMAwEAAhEDEQA/AB/YrPg5fM1YK6CAZEHwqWPPocJ9HjExCT6/5b4dOGZWOFVgisO87wQBJuujaPLCGnZrMo0dxVdSJBSmzCD7h4WHMG4OFBATGayI/dpapTIZVQLkIYJ/4bE8uRIwpdn8pqr0VIkGokjy1Cbe7D12wylRlRKdF6sCBppl45A6gPD+NvLAnsz2ZrpmKTPRqKqmSSpEQCRv5xgdPgSw20pdsqKjNEIAAqKIGwiRYcrAYu/k7oRmKrfZokfF0/BTi1xjszmauYd1pMQTYyo5ebDzwS7Mdm69Fa+pNLOgCDUpn252Yxuu+KCt4lEjTOUZ4k1Gb7TE+pJP44feDZQpwbMj/ePAO1ilMf4sU0/JpnCykpTABBM1V2BE7T54dE7PV/zTu4pBzV1kFmKxPXQTqi+2/wAcMCmuIJZfM5c/AnBBJOlhY9Pf0vb1B2nB3t39Fwzh1KTMT+4D/ew0DsTX0KAaCkA6jqcgkkxANGwExE3A5Yn7R9g3zdGjS71EFNAs6SfEFADC4i4PocFpN8Siy+Zy3h3DA6Em4+JEizbG0xPl54dvyhZDXXpE+ylIKfKWa/SB4cX+Hfkxq0gB+eiAIgUORiRereb2ItODnHOyL5iozDNNSVk0lVpBvedRfci1wY998XpN8SaliR2c4MFzVIm8VENgeTBlPyX59Me9r+GBs5VeCQTDCDyVVmZ5b+mHbKdjtFZanfudJBCBUVbcoCSATeJ9xGNc/wBhErVXdq1cF2mFamAP0RNImDzkmYGL0m5Na3E/sVwkDOZd72Dcv+G/OfPGud4WPzqrUIJ1VKhNuTPcz5BjyPs8sO+W7JrRrd+tSs7yzQzU9MsGB8K01geImBaYtbGp7BUGYu1TMai2oxUAEkkkAabJJ9nbaZxNJla1i3+Trhnd5pWg3ok/E0yfPcHCvT4MNCtpMwrRa/s+88z/AAx1nhfZOhQqmqhql2BB11CwudRgQAL9LYrr2AygbV9NqDa9Xf1Z1TMyHF5viaTJrWJvZTKBMvnzEM+Tcnb7FTp+OFbhXBA1BLEsUVhbm2wiZuWEdemOz5DsplqK1AitFZStTVUqNqDCG9piRI6Rirl/yf5GnpKUipU6lK1q4INrgirY2F/IYmkyaxcU+z/DpyeeAF6tOQo8xU0gAegwAfgOtS0XcTYiAsmLeYgb88dX4f2Zy9BXWijIKntRVqkne4YuWU3N1IOKVLsLk0IKUSpU6lIrVwQbXBFWxsLjoOmIFMnqLF3gXDR/o/NIQSGdWCreRqQKF9+gRbnhap8IDaWKyTGlV3vAQAXJJMx1JHTHT8j2Zy9Gm9OlTKI8agHqXja5bUPQjFan2CyakEUIKkkEPVEE7kHXYmBfyxApk9QRZyuU18KVSu1UMoB2nY8/Edc+84XqHAgYCrP2YNz1aL85jrC9Tjp+X7NUEpGilPTTLatIZxeQZkNIMgbHFRewmSERllGnaGqCJ3jx2nFBCJPUHiLmeywq8Pyg0kgVCAt5juqrcrmyg4TeMUVFMmFg30g3PQHr19w5Y68OzdDuRR7od0plUloBgj7U/WbnzOK3+omRMf8AhacAQPasJkgeKwJJPqcWEIFSvUEUO0vBhmsrkXP1UdiI3lUYkwNgFZj7ukkCaPCU8LBYCeMCZaF8Rd7bmJERAB9On1+zWXaktJqYamghVJMARpixFotHTFL/AFFyI2y1PaLatuntbeWIEIFSeoIv9sOGd8Mu527kg3IssE7Xi9/5hcy/BgtTWomATEyRYyY6AHy/DHUM7wKhVCrUpK4UEKDNgY1DfYwJHkMUP9Tsmp8OXpL7h8vjiDGaqQZROPZ5j3j3I8RxmOv1Oy2VJJahTJNySin5xjMT0z5g6xLv+mKPe90ag7yfZvMxq6RtffEqcSptWNEPNQCSsHa0XiPrDnzxz3NZqOJFumYA9AwQ/IHB3hrn8/ztT/dqR+zH/wBZwC5b+835OjCi7/lv62B+8YctxqhUR3VwUT2mIZQIE/WA5dMDm7cZXqx/Ub8QMK+VXTwmqftVVHwKf4Tg/wAL7E0Go02cMWZFJ8R3IBOxxNTtVVxLPT4MVnJfNCq7Qlmu0tGnQSuQ5SoYWAJ2Y3BYR7J59MUP/wAgUCYFKqT56R/fOKXbPJqlPKUE9nvCAJ5DSovv9c4PUuyOVBnuh6kn7ziEuWIB4lBemTGGcE3dfIStxjtelB1XuXYsmq50RJZYIKkzKnEfD+3qVKqUzRKa2ChtYaCbLbSLEwN7TilxjLrV4vSRwGUINQNwfDUa49Rj3jvD6dPP5JaaKksGOkATDjp7jgSz2SDtdRyYen0qjL8RUm7+cP8A+nz+ffmugR3evXJnYGIiOY5407U9oGyqUyoUs7EeKYgCSbEGZK4G5Jp4zWPSiB+7RwN/KHWLV6VMX00y0f1ifwpzgmchCfeKw9OjZ0UjbSCftHLgfETXy9OqQAXWSBtPOJMxOLwwA7EVJyVPy1D95vwjB3VvhymwDMGZdORlHYmBeH8WqPxGvQLTTRfCIG/gG8Sd2+OD5XCnwF54pnD5sP3wP7uGuMDjNj7xvVKFcADsP6Rd7bcWehSTu2Ksz3IidIUyLg8yvwxa7KcSatlUZyWaWBYxeGMbeUDATtypqZjK0R9af3mVfuU4l/J1VJoOv2an3qv4g4WGPqkTU+JR0Qat7v6biN84S+0eZzDZ7uaNSoJRSFWoUHsljzA5E4c5wm8SzCpxhWdlVQgksYH9Gw5+ZHxwWbgfOK6HZ2IF0pmuU4TnxVQu1TSHUt9OTbUJtqvabYj7d8WqpXVadR0ikD4XK3LNuAb2Aw35XidKqSKdRHIuQrAwOtjhE7T0u9z2Y/4VEN+yqE/e2FZF0pSnma+lyHLnvKoFDxCHa7iThcpmUdwpEkBiAfZcAgGDI1C+LvbviDJlEKMylqgupIMBHJuD7sC6/wBLwdDzouAfcGan9zripx7Od7k8ks3IYH3jTT++cRmNN7gGHjwjUm38LMD9NxCXa/OVKeUyyh2GoeMhjJ0qsS2+5JPWB0wFz3C83QTvHZ1AI8QqE3Jtz64O/lIpxl6UcnYfFP8ApwQ7WX4ex/8ALP76fxxHWy19hKwZtCYwAPiJv7wP2yzzNlspVDEFgS2klZJRG2HuPuwKzfDs7QTvGZ1VSJIqzeQBYNe5HLFztAs8Kyp/qj40m/hg/wBpfFw1yDPhQz+uhxTKGJN9hCxZTjVEAFFiD94M7V8Udsll6ylqZYgtoYruhPI3Ei04l7X5HM1KlNsv3hXRB0PpvqJEjUNwd/LA3io1cGoHo4HyqLhz4a00aZ/QU/IHDANZIPgTMz+gFZQNmYTm2QTOVtfdPWYpY/SkQTMe046HDB2/zbolCGdSS5MMRsE3gjrjzscNGazacw5+T1B/DHnbqj3tfKUpjUxE/wBZqa/xwsLWI13/ALzScgfq1UgUN/uLh3s7mO9ylJySTpAN5uvhPzBxean/ADGFj8n2ZJo1KZsUfb+sP8QbDScasZtQZx+pTRlZfeR4zHpGMwcROQ53MFq1R+tRyD+sT+I+OGPg+cmjxGsPrAx+t3kf2xgI2S/8ItX/AIzL8UUj5ocEuHrp4XXP2qij50/+rHMSwT8rnq81NjAHkL+o/tN87bhFFRu9Un4d7/ljoWXSFUdABhDz9Kcvw6n9oyfXu/8AEcP4HljXj5P0/pOP1htR7lj+sUO26M+ZyiUyA/iKk7Alkgmx+z0OC3A8lnEqTmKyumkgAR7UiD/RrynnzwP4muvi2WXfSk/80/gMNjA9DikW2Le8mbIVwpjoceN+T3nOu0fFXpcTepTjUoUCRI/o1Bt6nEvBs/WzmdpVH0nudyBpAHige+SfgemL3B/FxfMt0Dj4FF/DEnZ46eIZxOrlh+0x/vjClUlgb2sza+RVxlQvxBBv89v3kvBXniubPQR8NA/u4o5mh+ccVqDlTQj9mmFI/aY/PFvsoQ2ezrH/AHhH79T+GFnJtmatWrWod743JJpkj2m1QSCOoxZbYfMyseO8j7gUqiz7gRr/ACc1ZypB5P8AeAfxw2MbYSPycvArqRBBH4iPSMOq4fjNoJzesWs7fOKvZUzn86f02/5j/wAMN5bHPuzvG6VDM5lqrEa3MQrNs9Sdgeow1cO7T0K7lKTEsBN1ItbmR5jA4nFVe+8b1uF9eqjVDftwIGzdTvOM0xypoN/JWqfe4xnY1tGazVKdiY/Vdl+5hgDxLh75vPZgUwGKuRcgCF8A3/q4s9mKTZfiHd1BDFSpAMi4Vhcb2wlWOu67nebsmNfQI1bhBt8t7nRRhK4zk1q8WWm4JVkEwSNkYi4vuBhxD4TuJ5jTxemYJ8KiwndHG3rh+XcAe4nO6IlWcj/SYxcO4BSy5JpAgkQZYn3b4W+FBanEM2XZQG1pLMBYkrz8lw6GpB9ccr4fwl80zlNMyWOo9bzt1OBybEBRHdKdYdsjVsBf1/6h3siveZPNUDvBI95W37yDADIVS9WgloVwVB/SZWIPQSN8GuyU5fOtSfc+G0wSLj4z88U+HcOK8QFP7FRh6LqI+QGEEGl+dfrOgrgNl+WofaMP5QknLJ5VR/Yf+GLPGBq4W1/9mp+DIfwxp27pzlQelVT+64/EYC1u1tM5NqGh9Rp6NXhiY33mJw12VWYHuJiwYnyY8ZQXTH9p7xW/B6H6LgfDvVwv8Q4FUo06dVgumoBpIM7rqE2EGJ+BwerNPBl8qo/5jj8cE6+V7/hKgCWWkrL70UH5jUPXCygf/aJrTqDg27F2BkHF+G93wkIG1aSjT73H+IjBzs67Nk6JO5pj7rfKML+WzvfcIqDc010n9VlYfuxg32UaclR/qkfBiPww9CNW3ic7OrDEQ3Ic/wBIE4GuniuaXqWPxYH+9jXtbVAz+UkgBQGJJgDxm5J29nE2WOnjNUfap/3KbfgcU+2WUNbPUqQMFqUTEx4qh/DAG9Brz+80KAc4LcFP+M84FmVp8UrqjKyVZIKkESYfcWtqcemHNmxznM8HbI18u7MGBfcCIiA3ybHQtU4ZhuiD5mXrgupXQ2COfltN9WMxGcZh8wRQHAav+je60/Sa9emR9qN5j2STvjRuA1/9HCiqfSGpqIlRbxReY+zzxe/1zoctZ9F/xY9/1zpclf4L/ixkpPPap0fxGXx/Nq+srdoOz9Z1y5pCTTTSQCFIPhhgSR0i20DA/LcBzutS3elQwJ+kJsCCbar2wbHbal9ip+7/AIsWKHbBG2puf2f44EjGTquGnU5lTQAPtBnafs7Xr5kuijTpUAlo2F/PcnGdn+ytajmEqOEgTsZNwR0w78PpvXph0pn3MQML/E+1BpMVNE+Ex4nja32cCDi1apZz5/T9Laqr3mnCOCPSzVeqxUioWiNwCxa/y+GNsrwN0z75jUpSpbTeRZPTdfnge/br/g7fp8v2MQt28JsKaj/1Otx9XpBw3UgiC2YknyK+kKcK7PVKP5ye8Umtq0kA+EnVBPu1fLEvZPgxy9J1LhpblIgjwkEHY2HwHlgI/b1h/s6f/uT9wxDU7dlWI0U1M3BZv5G2IHQcQWOZgQe9fpxGXg/Z/wDN6tZ9eoVWJiIjxM28mfajltgzqGEJO37kgKtMyQB7ZuduYxq/byoeVP4N/iwQyKNhAdcjnU3MJ1OwNNmYmrUuSfq8zPTF/gfZdMtULq7MSI8UdQeQHTC6nbeqSABTJJAFm3Nh9bHg7c1Tt3fwb/FgQcYNgRz5eoZdLHaNvDOApReo6szGoZOqOpNoA+0fljXM9nEfMCvqcONNhEGBHSdoG+FZO2tckAaCSQB4Tz2+tjQ9u632qV/0T/HBBl4ij6tk3ztOhnA2vwCm9da5La1AAvawI2joeuFGn20zDEANTuYsn+eNH7Z1/wDeJ6IMXrUwVV14nQaoke/FDhXBaeXnu5AIFiZ2539w+GE9O1OZYSKinb6q85iR6Yh/1yrbd6v/ALYxXqLcgR6rtHSt2cpvXFeWDgq1iIlYixHQAYsLwGl35rwdZ87bAbe4YTct2qzDHStUbf7sDoOfvwa4JxevVqBDUuTH9GMKbOixoTKe/avp4jLm8mKlNkYalYQR/PofTAZexeVAuh/bf/Fhmr8ErKhPegkctIwkcT41Vpkg1SI5aF/jgGzJdOsPGuRV/Lb7Q9W4RSagKBX6MRCgkbGRcGd773xLlMotJFRBCrYAkn0vc4SqHH69Q1AtaNCazKLcBlUgefiGBNft7XQwat9v6NMOXMpOwiWx5Kon/wBj1l+zdCmtRFDBaohl1GIvtzG/Xpi3kcktFAiWUTAknckm5vuTjneQ7bZiu1QLVANOmahmmlwGRSAQd/HPocWMv2mzbFgtRDpXUZQcoke/FjKgNSmXIw3Nx3PCqXf9/p+kiNWo7Rp2mNrbY1r8JpPWFYr9IogGTtflMfWPLnhLo9pc2y1CHTwJrP0YuNSLAv8ApT6YpV+3eaRdRKbx/R/9X8+hixlQmhK05Ob9vp4j7xXhNLMKFqgsAZFyLxB2PTFlUgATt1xznJ9uszVFSDTGhNd6e41Kp2b9KfcDilV/KTmRI8FpHsdP1sEMi2aglH0i+J1LGY5Kn5T8zHtIPIoP448wWuDoMtcU7Rio9U65SpUZtNogkkWJgECBbpjbgXHaVEV73q5d6SQRYuV3lrCA23li1xzI1Ey+XBoio5D6yXSmywy6CGJEyJ3DiwHvo8RyVUZJNFiajP4mQGyhY1KxSxg7ieg2xhCibb7SfLdq6iBQKi6VsoBAgbbhp+eLOV7ShC7BlZ6jS11M7mPfLG+GeooIUneIsSNiB+Bxr+elYVtiAJB2GrV8z9+LOO+ZNdS9wb8pXd0yGXV0j/LAPjXHctWYtWoVKpk+zUNOJJMWU4O5bMBjZjAv7R6/iSB64Ws8xJfmSZHvn+P34D0CeTJ6oHAgytxnILTcU8vUpVSIBetrA21WKjcSMVanEciwX6B2qaRLDMQCQAJ090bW2nFHP5d2rKVJDM51GSFCAU4JHvZjPl5Ygyjd8VV9VPVLGZkKkl2BjddLdLrGDOMSw98y3UzdEABaZpkxc1NciN40LE2I3xBVzNGoxYoyEkmO8PMk8hivm83qZidmJtyUcljTcAW9B78UazmSAZEW5n4xfBKktmhqjmER/ADKlSQSx9k+Ym5Bn8MaMlMCw+JxWzwBqtBEE6hb7Q1D6vRseUnBsYn3C/7pxemDZMJZI6WBVTYg/A25zE9MbLw89GJ9w8vOMFOzBoLXopXZVpGn4mK6oJLOv1d4KCb+eOk0KHDAP6ZT6f8ARgwh5gFwJyyhlGRgQh+I5bc8aDLFwCASOXsn8cdeCcNF9Y8rHqR9nrPwxsua4cIGvl5/w92GBDFnJOSUsq1PxaCIvPh62549bJPIIB98r9+OsPneGi5Pusf53Hyxo3FOGD6v7pxAkrXOXqHA0xzB5E2kC/qbe7yxJSybk7v13OOlHjPDB9Q3HQ+f6XkceLxrhsgCluY262+154hxmWMk53SyekzJ6EnVyv08sMfZ7iS0qobUm8m/U35Y37ScZyLUmFKky1JEHVpi4mV1HlI2wmVeIgXLGB0v6+0MZMuG+80Y39p2PN9sqWghSJI6/wCWOccZ4irEksNzz93l5j44A5viOmoyhjYwZAEabH63UbYrVK4dHGoSvjEnls4tPLS2/wBU4ScTs1sYxSqihLNLiWgsEK+NChGoXBIJFxa6jbAWqEqEwASbmGnEGXqa66INiwHzxPRTQQF5GYPMjr12w8JUSWue5Co1IOKa/wBIpVtjKmCRMTuB8MWctmKgbwK0kEbBrb7EeQ+GNaiaHIF1+rO+kgFfkRPnOLnDD9MnmSP3Tg9I5gapRp8TZNQhvGpU2F1MeW9hffFLM5gMpmdI32E8+k9P53J8Ryuioy9Np581Pqt/XA+pVBUjnB5fzzA+PXaBQDJZMjymfFPVotqUoZv4TBIuLeyLi9sV3KSTBkmdzudzjfL0NWwOJPzVQb/AHBhRcqzUip5SmROhj+0ceYIUarhQFkDkBjMXpMqxGrifDaebFMLV0vTTSFANSRMyVIWsD7kbb3nGVeHsRk6QhwlQioU8QGuovtAjUBp31KB92POIUQ2YIN9hpNx1Bj3225edtcrVJzYpGSgp6twYI17T4lmB7JGx2jGMahNW0YczlixDbapY+csxxF3IXW1UwqQSxgQoXUNhfl5k4q1M6yrclreZ9IJ1c+bHfY4IZfiLHMuoDSsHUB4QQIid58o2w0NXMURKvBc931DvaSK/i8dIi+i5s07jTNiDIsJGKVZgwBAIAOkg7jlBjmLT+GDOSejkdLpT0/SBnuxkJTHIk7Aiw+84F1cwKlWoLFbQVMggyReBcDwmBcrPXGXA5OUi5vzoDg1afG8WszauQbhQ0+8h+W8SAJ25cjgpwTsv39NalUP3bKKPhK94waoCY+yFW5ZhFjAM2hyZBzFYNtqpqxIJ2FYkwOVicH+wnaDvK9aoKcUwQqGdUkiFC04kwituQo67DD+oyFBtM2DFrBY9u3mK3a3swuWKtly9SmZnUT4TKqiAg3J1c94MEQRhepcPY5hEcNT1EEyDtYs3nAvv0x2Pj1XKEVWqfRuwuoMhiQSgIi3iQtIgApMzhLCAtAjxaRaOQBP3DA4cxOMk9u8NsYOUKB/neKmfOp9SgiAqMtyRoRUExuSEmYF5xAiMbQw8zMDzna2GjLstGpmahLjwajp2IBN+mqfq/wAcEc3Ubu5VXbVueQWJLE7CARv88PL6UDGAqa8ugcRdzmSqd2tZfEhAQiGBXSAgkHeQoNpgtG+IaecrC2l/2W/hhnyGbLlhYLIMHl4mUz1MAbzMY94fT1NVSDqpEgM2zG8WBuLCcLx9TyD2js/TVusDZjNViKZCP7OkiGN9bmYiYgjEbtmInQ8Dnpb8RhircVLK47v+iZlMdRafTf0OIcxmFag0qysE1G8iJCmBv0tHPc4fjzE8zK+CqI4lKpl6z0lcEnSAkWmSzNEb/WI2Ow6iaKUq5X+jqQBfwsAI3mfdgjw7MFCqnUF2KifFOoTIN7lh/wBra9p8+qoU0srSuq4PtIz6RfkQB6c8Viys132j+pwIhXT3kdehW7lW0yq7wb+IyLfj5nFUUq7eFaTSbDlc7QevLDDw9NVIIYnSD8lJ+7+ZwT4aiU81TLEgJ9IeexlRHmV+fkcB+I/LLeJMvSlMwQcEX/eJXFadVq1Qim0F2P7xxXyPCK9atTo6GXvGCatwuoxMDpjq/F8gM3lfzvu1pNq5fXQkKC3VgefQHyOKXZKglPNBmiymJ5bSffEj1wD5qxHJM+kh9Aih247IV8tUaoD3msl6kQCGZpMAbrLAT8sC+zvZ+vXNWrphMvHeKZlgwIZFABk6C0zAuMdy43kaObpujgKQPC7CCp3BBI9m1x78LP5PsqtH85puQtVnBMyQIEJBsGuSbG4I2kTnTO3p87wyNR4+c5T2SyWrMqSCSiFxFhqGkDUY9nxEmL2xbz2V01mABiTHmJPPbqJwW4Kq0M7XgQum0bAMwYe8DTA6xOCHahAKhtYyB0uBE+n44v1z61diJqHTXhut7/TiKtZxqUCWCBl1REwzPPuIeB5AYs8J/wD9FLqHX52/HG2Uy58FQ7F2Qi8gkNFo5+Eel74l4hWWmSCdLlSVnc7mBAYAm8EnGhXtbi8vTgZQi8TTjeTd6h0iwtOwsAu8wNgPwxTp5KjSMMHrPGyhtI97AX9I9+DXZPiKUqgWrTLh57vSoJVgLgA8yANjPxMv9TM0wSDOoUTVi06RuPa9qeW3njXhx+ouq5z+pJwvpqJnZj8ntbN0hVGlUkrBtEE8vhywfT8krjkh/WP8Mbr2ppqAdNVCxNioBtTNUH2rhgCAeZtbfGV+2ZUgItZySbIJsFpPJ8W0VU+eNYxEcTJ6l8yL/wDFNT7Kft/9OPca1e21QMyha50sVldJBKkqYlwdwcZi/TMliKVXiKGsz7gkkEFTAiNg3lv7wPO7w/JHX+dExTaloVefteJrWEgRvMQeYxVyTF8wRqAUkyZ2k3Y+n3RgvxPioYKqqQpA0g7ztHugKZva/MA8ftOt2gTMcfJza5YUyBHtWNiNQaLgrpMm4O3nJ7stxXWtVWHiQ+ZJBJ8RJ3YkEH0wF4pWpZY03cqpKIGaDeBsAJMW9LYqdleJr+dPpJ0MGFxH2WHnyn1waUyGZnJDCMvH82rArz0E/HSI+CzGAXBAQ7rJ8KggER9Yyeh35fDfFbjGeD5momoqCdIaSoFtjY2Mj4Yn7MVQzOAZOlZ385F/M/LGbGlZLnbdh+EK+wmaGpvUdWA1PqII5LIEH+qTyOCv5N8mEassxpXUT0Mnl5X/AGcB+M5hqayn1wQOh9rrbcRhyz2QWhSqu3hNfxsAeQGkCd/E+poH2464nWWQBMnQMAGHcxV7XIwqLmPG47xaapfw6PGy2BDsTvFgZF9N8yr6l7woUJWADyIG0dTa3lit2jzpfM0aQayltV/CSQSSfLUo/VjpizmsyiUgAfCov5zJn3kyZ8/dihvjCx9U5Y/IfvA/E+MSlSh3TEl11MCT7TB9MAG5UFfjg/2f4zqyaLogoCpke1KQHuII1Gb7afLFTh9RO7BdaIqTqLMyK0gkqfEQTAaJ9+PONv3aL3aogIMhCskG4MKZ0+1fbGnLj14x7bzHgcLnIPe5v2YzveVSlQ+E6gu/tSh9r4+pxWpIGJrS66Kja7k3ncgch4hEbLub4qcMol6lHkop6reTNJP9YD3eIRtgmX05ZiojX4Rtdmc6dt5AJ3vjOFpvhm7K1jeScNrPUSuy2uvqIPxmBihxANTpa9JgqyDckQ1JwT5QOcW+ZjhOZXLUaYcSX8CkWFiRJjeSJBsdJ85BDhea1FiyhipnxMg0iNRbxEW8cTymLTdmMXkiHbRhO0R+E8T0vIgAkW8gQT8Y5Yt8V0tW1OGpKassGV76IGjxKASpF/ebYd8z3FYoDTpOysCoFWkTI6Q8kH7Ox6Yi4jwtMxTdO5UxN1enKPfxeE2YGbHe4M42jHpB95z26oOUJHEGU66qyDSTcDz3gW5j3dfditwviK16tyqCodpAMARoE+Q6cied6PCeymcourMwVFcSqtJbS3KQVUSIuQYnATuu7Z5EFajAeRV4I+fyxzz0+lSCZ2l61cr2o3qdm4zxhRlnVFBCooCA9JhfMzA2mcC+zKmpT7x6ZpySCgsYAIuWUEe1NvK+4wlZXi1WrUTuaLdy7DW5B0sAYYqTYDcxJMzytg8zVElqQ0NFoIAboGGxE+o5EYAdLkOJlvmYXy4kyLUYfz/uO9adCmAo3lVGlTqJnYRO3pgPw3jFGtUesFOmkyIGYbk1JJBmRAtESARe9g3HOIHNMdBKppC3A5i9jbUCxG1oxR4XxunToPSpq+rUGGlRojTTGo+IG5SSYMgz1whOl+DUeZrbMocIPG/7CG+NFFrx9aohgwdqTErebyCbeQ62Hdpmbu3aSCL/AA5b+RHrjOMZpC+UgyzGpborqse8A6l9D0xH2nzELUIg2+8AT0sC38xgVSnWbVb8pvrKHEaFRKFMC4Pj1QbEyF9PCBa0gjlgPxJ2fNtrU021aip+qIny6n0jBGozCkrE2ABCyYkKJF/geXLEnFMi6Z4Vai/R1CFLC4B06NJ6SYvjoYh8DTn5zWVAe8v5zKtSWm9Fr0mDAxPiB684ZTbawwbftZVqZhKqZVmOlaYCkwdfeArqixLyBP8AuvPAzKUe8pPYlmEydxuIWfmIG3xZuy6t+aoBTpGGIkm5KuzKTCG4JkXtuMN6HIbKkzJ/9FBpD13iZVzmYqrTU06pc9y1JhoBKqlbu4AF5AqGTf6PG2U7TtTZKhoHTpUAs4UENQpop1EQNS0NW/IjljoXcsIijQGmNNz4YnTH0VolojaT1OKdXLkKQaOXCwPdAkD/AGcCJMdJPXHVL2Of8+04wA8TmXGeLnv3LNVpFjq0BlIGoBgQQIIIOqfPHmH9qCn6mWPLkdrAexy2xmA9Q+YyvaAuEZcoC72c3RYEkNcHfmdUTH34m0FSwPtTIPk02k/pBhPOx93jUQrhtyZB9BIJP2oBtyBjrgnlk8PeED9Gecc8cPXe06RERfyhUCMxR1GPoQv6ylif7QxR7IVSKqwNnEjyMqR8MGPykQ9Oi4HsuV2+0tv+WcCewUCs+r7Mj0I29JxrxmscyuNTQ3VqA59hcaAXsN9K6vUmAPXF/szlSgLlSupVieYJe45xYb48TJ0xX1s96tItC7gHeQdr7e/pOJchxHXRZ9iwm/XSD8OnlGM+M6nsTp53K4tJkNTLMayswXuhUCkttZC7+mifUCNrXO0/aFtegqCiKAxJmagI8MDaCZM8wRyxTyPFO5lmqFiUGlWuJDN49IAAIOm8XEjpgKyjuhUYtJaPEAurfUZ1XAaOQ5+cXlZczA9oXR4/Txk9zNeHF2zIJN2QkggEEA7X9D1sMMWU4TFqjrUM7HwqD4TEXm8bx7sKXDs035wApH0aNv5gSPQAD3jBThOZqu+s/wBHqJNxdiRJNpIH8Pfi8qbCoON/jMK8Qy9Jc0EqIH7wSNS7Ei59SI+GAfGc4Pz4gbJTFMAdAusx7pxa49m++dGmAGUAzOlQevpOFmlTZs/U12M1WM9ArsB8Iw7G35e/iJyrpzgxmyJWqIciNCkxY2sqz0JHwJxA2bimAdwWYC9jvAk8jyxTpV5UIBBsZ5nfSPIeInHvHck6VZ7tgpqPBItEmBPuvhWMbx+c0IY4/n2ZKE2BPhAPJQouOsz8IwU7PIDXOqGD0WLBikS1UjTDMNXhQddhPKQnGKSJTQLJKrIMzYvcRy9oenphl7IZvLLSJqONdRQgGrSSUNT9IC/eAX6DEwGq+srqQSjfSZwVqIzGZcoPoqvg8HsjTJgctsVeyPE4NQNM1EWqLHmXB+cYhqcOcJntK1NTt9GL+IEFSfgZvjXJ8BalmafjqVENIqzRp0RdVsbidvfjcWsGcnSIfq8QY2htGo3/AFidvfig+ZoCsToQy3ilASSd2g89vfGLmYy/0ESdM9TPt/xwIzmlGI7t2JjS3oN7zv5YQSRLEN5qupUAA7iPDHw9MDs1WMWtPNtv5jEhy1OFktMiN7TbHooqDIJJ6GTy3jF6jJQgfv8Au6csquBJIRiSSecGJvBiY392KHDsuSGawHdwPQmDb3nDDxZJo1PDHh3g2uDilk6YCgDa/wAJIxVwr3uA+IZxadTKlwFIEs07Rt6zN+c4q8W481UlAoUGLC5MbA8h6dB5yZ4v2bSsElmGhdNiNpkm4MnfHn+pVMSUq1NQFtUESB4SYHx8icV6KsdXcTUnVso0E7EwLRSo5VASS3hC+m/kBcn3HDfxaoXRlItzt/HGvAuApQAZoNUSNQmIJMEAxBIN9zc3jG/GSTScDcgxyvFr8sGqaRAz5xkcVwIM4dn4KsXEBRrGnxaRYyYMjb3QLc8M3ZzjC01YMVUM/hUManijxCQsavZ8IJ25YUzw+oqCvUUIgZRAIYsCyjTAkDncxcRecFOK8RTvA7NqJpAEC90rufbtM6V5Wmb2wnCmhrj+ryh10ruI0t2npW8UyYFjcjcDzwL43x2lVy1VVYHVTbTy1aRqIE87bfwwAyYVqdMJYzBi9gqlpnpMe+OuPeKaVqDwjxag2mAWFrE7wLHrbfedHqkmpgGMKQ0OUMnSi2W0CT4bGLno5F99+eMxDleKqUXxkWiNM7W31XxmHaRAORveUyw7xmO0QT0m34RPkOQxJxPjE6VXcmAOgAkn3AD1MdceZSlAljEgA/h52t+zgQrCpX00mLIDLNpiB5GTHkPP34QcC6SeKEsZWsDm5J2moipk3T6yAVF89M6v3S3xwE7G5du/0p0Innc7+e2D/EEWQdcQL85HMYD9lD3aVKnOCZjawHpe3r54zYyTjM00PUEaNdMrTqNTPgRWBUz4LMV09BAj+seWNOydOi9EpUpaShKXLglSBcgERNxaBbEXFsxU/NgaaybBxuL2IjcAWInaPQbcEyJFNTqgsASI26Drt95wvEjDiaszqVow83ZXKVfqeILC/SN74kklTc3Fxjm/GqlPWpoKVUqCFdmaOskwWO/lyvjoZQopY1FAHMgj++MJ3aZu/rF1Ifu0AYgWIEN1M+03Www5BtvFYj8Ro9pS7MZAsXk+3TaDFwSdJk9bzicOTSVtKqWkkqsb3gmZP/bBXgRApBgCdRPPYBo/jikXCEo26ATIm31SOW0fPpgnFiFibTkIg9c8oNPvQO71jVIJkD2p5m3L+ONqedTMZsNT0lfEYAYEgsxuCoggPp8MiAMDeL55CeoRbKbXJsRsYuJxT4JxjuaveLSUGCLazv5FjPW3TE0nQQJT5AcwJjueGrBCoC5KaT7NiwYjeATt92F3OcdCZ3MatBpGqxNN07wEmASIIKnwg6lYGw3xrU7Y1WPslgLFQlto99uQnAbM5g6izUl8TEnWrGBPUGYvy88DhxshtpfU5FyL8MY+I5IVcuKuWL1IZQUUlyqwZM6QxGq11karyNLPnD6disS03GxuIvPny64odkOL0svml9tu8OhjZVAYi+m7NBgzI22w+twJaedDqjeOCxAkKdRLX5Tv69MMceIhMvwkN4hfhtFUoojCWC39+/XzxLUanG2N2ojEVSmMFczSpmX8P6Orb9Y4sd7TjY/PAvjhP5uY3VpHvV9Q+Yj1xbTSVBBsRIty5YGSRZ1l0kqskXjrF4wMrZynV8Co1/aJUjSOe/P3YJPF74rlxMT93l5YoyxIBwnLz7LfE4wEajFhJj3An8cQZtGqhqaAER4iem5AEGZE3PXFcPVWDUUyWVSeXia5ttvOKEuHqdAd1qPIGfvOLSKI2+WIsgJy7GY9r7hiSg1l/nlhymoBFycKI2wN4jGk2+WCJbC5xbPnW6wNIUH4/wCcYp2oS1WXeIKXyBUSTGyiSYeY9fuwB4ilSoxfu6hbnJDSZOxm4AjkNsMvCa05dT7/AO0cWRW8sTneXdbRLWnWWk6Cm15XVP2ouPIaRfG+bzZcgsugqYuRe4uDadsNeYq23A9cLPG9LaASDeN+uJpF3JqPEGVs3UBhaNRhyYAwbcrYzFxOK1QAA5gCBYbCw5YzByppxTjb1joS2o3j+dsWcoDRGlFnUBJJi8tJPpGPMvwcqxPM+7BinTGnSb4XnzK/wjiFixlNzzAlWjqmd+cY8HC5XwmIDWgEEGTpINjeIm1vXBdOF6iirvUMCIJHmQSPPci0HnjXi2SXLyGqlivKnuTEgACWImATb1wkZE/hE0rhyWG4lBuLUtBBNVHVm1U1UT3Z0kKWLDSSSwmDudPXFHs7xPM1telwAkW0rAmYG2wjFrjOfD00pgBVEgAWjqfOd/UYg7MZijl+8DVVBYqfGQu2raTtfDMYsQMzfFQ4EP5TK1qtVVr1FKKNYAGkEzABOxgyY5x0Bxe4l2f1uKqHxEaXAO40kKwg+0pjnce7FbL5rKO2rvKWo7kVtJPT2XGC1LL0mHhd/wBWvUP/AMhxG2gKTdiDMr2eqCkF1AEdFJsbx5RJEY8z3CUgu9RYCGbHYSwIjZt/fPuwVrcN8Jh6+32yfvBwtZ1Ae8pqwZ9BUXLMGIiSZhY6WPliKbG8jMQ2oTnOdzDagxs3JoKmOhB6CwINhaTAj1QzA6n1eWvVHwMfDBniHCChIqqCN9SmY6TF1PK4+OB2YyqpencHzk/zGL1do1E+LUeJVSio3B+JxLXpgJYW3gWnqLYJZHhRdgrOEnlZm+E29TibM8OoUyQajtG8wP59DgDkFzVoAUioDpVGG7ikOemx/cGr9o47J2Xznf5Wk4qaraWJIU6lsZBMgmA362OfcOQVW7rLoCYk7AASBPxIGx3x0HhPDjSpqikAACyiBPM+8m888HrvtOe6BdrlzPN3YB1TJiAwP3bf9sQvX8/n/liLi2XCoGG+oCfjis1Q+mL5ipHxF/oyZ2af38CMvxqnSAR3YBZAgE2Hu8owQz9Umi0C2q5/Xwq8VpRVpnrY/IT8MAKbgw6I5jWuaDLKSZAYDYkHYwdrRv1wKp8Rd9WlSdLAE+/74kTGLi9gE/3tYfrD+GB9Xs1QUkCtXbrDoF+LLH34pmVR8UJVLbKJi8Ry5n6VwxvKtp2tB5H3YGZnjKCoAKrVydtbtCEGRAVoJ945DFhOyWWdoDVTPIVqcyegNPxX5A4L5D8nuTe6vWJHIuoI9O7+eIro3BhMjLyIVyOZjJ1G5BXPoFwOyufNQeCoSekiR6EfhglnMkKOUzCgkhUeJN/6P3DCBwy9F2UkMGEEcpgfjhg4io2UKNUTLtv+j/gwOzGXfW9zemRf5RAHOMEMnwnNPTVu/UalB+tNwD0xI3ZzMTJrJ+9/hxZAIkBImZKuVyJBJDAHb+tMj0nAunxhysGpDdTG+0SQdiD6H3YK0+A5oCBWpx6//XinxHgeYCM7tTYIpY9YAJMHuxy88CR4liD6mZGkHWhJHMKRPgE2Am5q+iDrgJXzpIGt4G4ikDf0bEfLSeRI9CT+FQ/DHjU9UDBkwZIvEOlY/wDtf9eMxAKcW0m3kcZiapc6bUygNwwgCTEyfiCD6YGjMsVYKFLHYy3h5SRGkwdUmQLbHfDIe0uWdgpVFnaVFzuLxsfgQDvgL2y4uuVFOmmh+8l6hsCVMFVBA+cbAeeMOkjYToLjrd4PHFRRBCM1WodqjPG4kgKp2JN5+yOVsCTm4cu41Ppu1hfytFjaLg4NUuy9PM0FzNWsMpSVCAopjxqvtMWYjUzEHkfKZvaz/YGmIZcxW0kDUGC2mDYhR1HLlHLFrpE0tkLNVRep5+lqlC7c9LmwEc1Hh5tfocTcM4VSzdR4cIFXUWKDSP1pAgmwkyfvKUuH5LKeN6Zqzca/EDysIje95t64LHvswoOXVKCxJCouq21lgddyeVhysEn+GDkqtL1E/iXAKNJ9IehWPPQNvInTpmbQGOKb8NpQT+bqfd/lceuGfi/DHoabPWJ8bMaZcJ9pnC6p1Gdwdja1ve+L0gNVMK4B1Klyu5N4BIiORtGLtoAw4yPhirQ4ajToy7HSYMOwjyI1SPli9Rz7AaKVBqazBKLJ6nxAWte3xx7TopUryhhFNnE0y8QboCBAPQdB1IuVEh+9DyQZAnSANpnnf0k88M1ACJx9M+Rq7eYMzD1NxSOnS0qROpZG9rRE364WKWRYsBYXjxEL95GOo0e0NYFbtpO/MbXMgAi/PBJOPlzEzH6TfxxauDtDy9K+Iaq2nMDVq0m0hE7wCA4IYkbSI32xJkOydeqGYLMblmVRO58TkSfdMc4w7doKpZFo02Wm1Q3OogaRvzvM8r/PDrlMmEpIGBVQABpIVBeQAFIgT+NsA50mhFI5ffsJzHs9wp8nWL10KTT0qfaBlkNmWVItyJwxr2ioq0M5QzA1KwDe4xBwzZFGFap3eYqadR1BwSVJCkLTMKpSIMwY1C7ScS5muSAus1KZ5FkJMSCNTsLciYO8DA+qRzI+EubuL/F8tXanqSkzqAHBUgz56QdUQZmP44GKXlFKTrQOpB5HyO3KQbiR1GHKuNAUipUYAQoXSwUgeFY06ntO5+qLnnVzOSetT8RAKs1nYAldR8UJabqIjcxGEZepZFJENenU0IMo0CqylNDE67h7G4Ilul9uXSMUszwlSSdCkxYgCAeRE7G946W3x7xmMui1KjEqYA0jwX+0SQwsDy/HAvgNSrmaDVl1KuuELvC3NgIVmJFwTtI5xjioMlHKp28zo3jJCEfKe8c4xUBKUyAIvO9+l4j/AD2wCOZYwGIIEwR90A6fUR64Ldpuz7UtLpUWqIIqR9SOcb6bjxHaCDEjC1TchgfO/wB2O3ib1lDE3OHl14XIHEvUW7wwoIPmLf54nGcq+ySV7tY8BIJuSfEp88U6UksUaCp2aB12M+RMR0jeRUqZ11YySGO4j4ffjR6Y8SBcjC7hD8+gEB2GoQ2ssZBEEE6iCCOoxHwnLKAyyCH5T/J5YqggqGPMm/mIke+4t5jG9EITbfrMYuyIjcHedJyAAo0xyCKP3RjdKCgyFAJ3IAH3DAzsNWNZ2os5PhlLkxpgFb+UG32T1w4v2dkEajcRbf44aGsQhvAwxS4uPoKtv9m/9k4YaXZQqsB2P9Yz89/jOK78DgwxIJsNWx8gZg+7fywXMucVruPFykDp5r9zqfTHmTqAsLj447avZ5RyA9BjccCUdPhggJRnINI6jHmOwHg36R+JxmLqSc7zHCayLKU8ypE37oxflNOoSOXwGFvNZclgKlSoiyNWpHEAExCkXibX+7DdU4HTJ/o0HOdI5giI9/3YhrdmkPJfQR92EmN1k8z2p2qyq0aVNh34SoWEqZUXEgMApkERI+1tzo8Y7a1KzkJVFOjr1eLVqI6G1rWgfHEydnKYtpB+P4HEq9mqf2Rbzb79WACgQ2yse8qjtwad6dCmyA3LETMbxBAJ9xxnEu2bVqZH5sqnrSqQff4NJkW6/LF+nwAJ7DMvTSSf++PW4WxB1OWH6SI2x56qTdPdvODFRWpubg/Lcfq1V0imxPKxXlBltUbdYjli3TRwNDqr1CISkryFEG7spOkASYVptaDcSpwXn3dE9Jy9A9I2ogdeYxcPEq6p3Yp5YobFRR0R+tSdSDtzGKpY0ZslUTAlar3akaHB6xo99hYeQiFiOU4onP0xDtpGkShVot5j38idhtfDpw/vWUGdAPJKuZ5Ej61dunzxecsfr1j/AOsf7yNitImn8aQNIE56nFtSe3cwRpsYEmNztve1vdgrkuNqNLagQYO5JM/VA6wI+GG0Xtrre7vKR+/KnFDjPC3q0ytGvWpMd2LofSKdGmfniFFhDrjRBFzahwJHzTVa+ZSjpjugxAIMD6Qq8DcnSQfPkBgnnqvDXYIM0gckq9QZkFmBBDAnUygEciAAdhywu8L4JmMugprUUj/zK6/JaumPcMbZrh9dhcUm/rNUP9tW6YhW+8xK+kUIU4hm8srLRfMtUVrGomZQTNiK0eKnYAAqQDe42BTh/F+H0Ka0lr5emGgH6TvGJ2WXkyBtLGBtOE48Jriwp5eOkr+OWOI6vAqpHipZaxkRoBHqMrPzxNIG0s5SYd7U8WrZPNq9BadSm6AElRcyQVWou4jT4T16XwLHaBcwxLHYAEKFVoA2ZogiNiJ3tbGlLgrC3cZY+/uj8zkifnjWv2ddv9lQUjmrhP7GVWcIy9OuQVcPH1Do1y32x4rTrcOqDSwCgKskmWlSJJmTa/vxU7HcSoNkxTIYQCrLq56y4Mnb3+Q6YrN2drlShCFbf7VrxsCTSuAST778hjKfZSsAQopgNEgVCJ57ijNsZ16EDEcd97jPxNZNXtLvFeJUcrq0CWcFRLzAMho677nVadsKq5unV8StpPNWMEH13+eGun2cq6CmimAV0kq6qxBmQKn5qzj488V37LZmACtJvN3VyfMsctJONWDp1xLV7zNnynM1mCOD0/VgTpIAYyYIIgTIYE6p2MCLnFDiNj7DxuGZdBMxeLi/89AwDsfX37rL/wD6x/8Az43bspmPsZa206D8P/C2xp0yLlKiomrqiOR5Ege7f8PPErZOoh2IO/3xy8j8MNw7I1+a5cH9QfMZXGHsnmANqA9V/DK4mkQHbVBvZjjxy2aSo2jSJDXEwQQYBM7X9Pj2nLZnWoZTKkSCMcnHZquNmp+hj7qIP3Ya+E8WzdCkKaLliBzbvSSbCSQRJsP+wjA6feCu0dUBx46SCCJBsQRIPkQbHCoe12d+xlfhW/x48btZneS5X9mt/wDZiV7w7h9+HEf0bEfotLL6fWT0JUfZxWeqVtUBpnkTdSfJ9p8m0semBX+tWd+xlT6Vh/8AJjR+2Gcg/R5QzYyK23SNRnBD5yodNF+jfA4zCTXq1XYscvk5O8NmlH7K1Qo9BjMXY8y5FQbxYlb2v58/8sZjMDKmR4cboNseYzElSRFF7c/449qYzGYqWZpS/D+GNAtvT8DjMZiSQlkx4R6/2jjcnGYzEkkSb+mJT+OPcZiS5h3/AJ88b/wxmMxUGRDljV9xjMZgJc0bl/PLGw2xmMxRlibchjyibYzGYKUZaP8APzxrV29MZjMEJXaSU9sR0eeMxmD7RcznjyttjMZgYc05Y9ItjMZiSSuRf+fLHlE+I+4fjj3GYkuTxgdmth7/AOOMxmIZYkqbYzGYzEkn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BUUExQWFRUWGCAaGBgYGR0aIBweHx0cHBoaIBocHSYeGh0kHhwYIDAiJCcpLCwsGiAxNTAqNScrLCkBCQoKDgwOGg8PGi8lHyQqLSwvLCw0LCwsLCwsLCwtLCwsLCwsLCwsLCwpLCwsLCwsLCwsLCwsLCwsLCwsLCwsLP/AABEIAMIBAwMBIgACEQEDEQH/xAAbAAACAgMBAAAAAAAAAAAAAAAFBgMEAAIHAf/EAE0QAAIBAgQDBQQFCAYIBgMBAAECEQMhAAQSMQVBUQYTImGBMnGRoSNCUrHBBxRigpKi0fAzcrLC0uEVFkNTY7Pi8SRzg5PD0xejxDT/xAAaAQACAwEBAAAAAAAAAAAAAAACAwABBAUG/8QAMxEAAgIBAwMCBAQFBQEAAAAAAQIAEQMSITEEQVETYSJxgZEUI6HBMkKx0fBSksLh8QX/2gAMAwEAAhEDEQA/AB/YrPg5fM1YK6CAZEHwqWPPocJ9HjExCT6/5b4dOGZWOFVgisO87wQBJuujaPLCGnZrMo0dxVdSJBSmzCD7h4WHMG4OFBATGayI/dpapTIZVQLkIYJ/4bE8uRIwpdn8pqr0VIkGokjy1Cbe7D12wylRlRKdF6sCBppl45A6gPD+NvLAnsz2ZrpmKTPRqKqmSSpEQCRv5xgdPgSw20pdsqKjNEIAAqKIGwiRYcrAYu/k7oRmKrfZokfF0/BTi1xjszmauYd1pMQTYyo5ebDzwS7Mdm69Fa+pNLOgCDUpn252Yxuu+KCt4lEjTOUZ4k1Gb7TE+pJP44feDZQpwbMj/ePAO1ilMf4sU0/JpnCykpTABBM1V2BE7T54dE7PV/zTu4pBzV1kFmKxPXQTqi+2/wAcMCmuIJZfM5c/AnBBJOlhY9Pf0vb1B2nB3t39Fwzh1KTMT+4D/ew0DsTX0KAaCkA6jqcgkkxANGwExE3A5Yn7R9g3zdGjS71EFNAs6SfEFADC4i4PocFpN8Siy+Zy3h3DA6Em4+JEizbG0xPl54dvyhZDXXpE+ylIKfKWa/SB4cX+Hfkxq0gB+eiAIgUORiRereb2ItODnHOyL5iozDNNSVk0lVpBvedRfci1wY998XpN8SaliR2c4MFzVIm8VENgeTBlPyX59Me9r+GBs5VeCQTDCDyVVmZ5b+mHbKdjtFZanfudJBCBUVbcoCSATeJ9xGNc/wBhErVXdq1cF2mFamAP0RNImDzkmYGL0m5Na3E/sVwkDOZd72Dcv+G/OfPGud4WPzqrUIJ1VKhNuTPcz5BjyPs8sO+W7JrRrd+tSs7yzQzU9MsGB8K01geImBaYtbGp7BUGYu1TMai2oxUAEkkkAabJJ9nbaZxNJla1i3+Trhnd5pWg3ok/E0yfPcHCvT4MNCtpMwrRa/s+88z/AAx1nhfZOhQqmqhql2BB11CwudRgQAL9LYrr2AygbV9NqDa9Xf1Z1TMyHF5viaTJrWJvZTKBMvnzEM+Tcnb7FTp+OFbhXBA1BLEsUVhbm2wiZuWEdemOz5DsplqK1AitFZStTVUqNqDCG9piRI6Rirl/yf5GnpKUipU6lK1q4INrgirY2F/IYmkyaxcU+z/DpyeeAF6tOQo8xU0gAegwAfgOtS0XcTYiAsmLeYgb88dX4f2Zy9BXWijIKntRVqkne4YuWU3N1IOKVLsLk0IKUSpU6lIrVwQbXBFWxsLjoOmIFMnqLF3gXDR/o/NIQSGdWCreRqQKF9+gRbnhap8IDaWKyTGlV3vAQAXJJMx1JHTHT8j2Zy9Gm9OlTKI8agHqXja5bUPQjFan2CyakEUIKkkEPVEE7kHXYmBfyxApk9QRZyuU18KVSu1UMoB2nY8/Edc+84XqHAgYCrP2YNz1aL85jrC9Tjp+X7NUEpGilPTTLatIZxeQZkNIMgbHFRewmSERllGnaGqCJ3jx2nFBCJPUHiLmeywq8Pyg0kgVCAt5juqrcrmyg4TeMUVFMmFg30g3PQHr19w5Y68OzdDuRR7od0plUloBgj7U/WbnzOK3+omRMf8AhacAQPasJkgeKwJJPqcWEIFSvUEUO0vBhmsrkXP1UdiI3lUYkwNgFZj7ukkCaPCU8LBYCeMCZaF8Rd7bmJERAB9On1+zWXaktJqYamghVJMARpixFotHTFL/AFFyI2y1PaLatuntbeWIEIFSeoIv9sOGd8Mu527kg3IssE7Xi9/5hcy/BgtTWomATEyRYyY6AHy/DHUM7wKhVCrUpK4UEKDNgY1DfYwJHkMUP9Tsmp8OXpL7h8vjiDGaqQZROPZ5j3j3I8RxmOv1Oy2VJJahTJNySin5xjMT0z5g6xLv+mKPe90ag7yfZvMxq6RtffEqcSptWNEPNQCSsHa0XiPrDnzxz3NZqOJFumYA9AwQ/IHB3hrn8/ztT/dqR+zH/wBZwC5b+835OjCi7/lv62B+8YctxqhUR3VwUT2mIZQIE/WA5dMDm7cZXqx/Ub8QMK+VXTwmqftVVHwKf4Tg/wAL7E0Go02cMWZFJ8R3IBOxxNTtVVxLPT4MVnJfNCq7Qlmu0tGnQSuQ5SoYWAJ2Y3BYR7J59MUP/wAgUCYFKqT56R/fOKXbPJqlPKUE9nvCAJ5DSovv9c4PUuyOVBnuh6kn7ziEuWIB4lBemTGGcE3dfIStxjtelB1XuXYsmq50RJZYIKkzKnEfD+3qVKqUzRKa2ChtYaCbLbSLEwN7TilxjLrV4vSRwGUINQNwfDUa49Rj3jvD6dPP5JaaKksGOkATDjp7jgSz2SDtdRyYen0qjL8RUm7+cP8A+nz+ffmugR3evXJnYGIiOY5407U9oGyqUyoUs7EeKYgCSbEGZK4G5Jp4zWPSiB+7RwN/KHWLV6VMX00y0f1ifwpzgmchCfeKw9OjZ0UjbSCftHLgfETXy9OqQAXWSBtPOJMxOLwwA7EVJyVPy1D95vwjB3VvhymwDMGZdORlHYmBeH8WqPxGvQLTTRfCIG/gG8Sd2+OD5XCnwF54pnD5sP3wP7uGuMDjNj7xvVKFcADsP6Rd7bcWehSTu2Ksz3IidIUyLg8yvwxa7KcSatlUZyWaWBYxeGMbeUDATtypqZjK0R9af3mVfuU4l/J1VJoOv2an3qv4g4WGPqkTU+JR0Qat7v6biN84S+0eZzDZ7uaNSoJRSFWoUHsljzA5E4c5wm8SzCpxhWdlVQgksYH9Gw5+ZHxwWbgfOK6HZ2IF0pmuU4TnxVQu1TSHUt9OTbUJtqvabYj7d8WqpXVadR0ikD4XK3LNuAb2Aw35XidKqSKdRHIuQrAwOtjhE7T0u9z2Y/4VEN+yqE/e2FZF0pSnma+lyHLnvKoFDxCHa7iThcpmUdwpEkBiAfZcAgGDI1C+LvbviDJlEKMylqgupIMBHJuD7sC6/wBLwdDzouAfcGan9zripx7Od7k8ks3IYH3jTT++cRmNN7gGHjwjUm38LMD9NxCXa/OVKeUyyh2GoeMhjJ0qsS2+5JPWB0wFz3C83QTvHZ1AI8QqE3Jtz64O/lIpxl6UcnYfFP8ApwQ7WX4ex/8ALP76fxxHWy19hKwZtCYwAPiJv7wP2yzzNlspVDEFgS2klZJRG2HuPuwKzfDs7QTvGZ1VSJIqzeQBYNe5HLFztAs8Kyp/qj40m/hg/wBpfFw1yDPhQz+uhxTKGJN9hCxZTjVEAFFiD94M7V8Udsll6ylqZYgtoYruhPI3Ei04l7X5HM1KlNsv3hXRB0PpvqJEjUNwd/LA3io1cGoHo4HyqLhz4a00aZ/QU/IHDANZIPgTMz+gFZQNmYTm2QTOVtfdPWYpY/SkQTMe046HDB2/zbolCGdSS5MMRsE3gjrjzscNGazacw5+T1B/DHnbqj3tfKUpjUxE/wBZqa/xwsLWI13/ALzScgfq1UgUN/uLh3s7mO9ylJySTpAN5uvhPzBxean/ADGFj8n2ZJo1KZsUfb+sP8QbDScasZtQZx+pTRlZfeR4zHpGMwcROQ53MFq1R+tRyD+sT+I+OGPg+cmjxGsPrAx+t3kf2xgI2S/8ItX/AIzL8UUj5ocEuHrp4XXP2qij50/+rHMSwT8rnq81NjAHkL+o/tN87bhFFRu9Un4d7/ljoWXSFUdABhDz9Kcvw6n9oyfXu/8AEcP4HljXj5P0/pOP1htR7lj+sUO26M+ZyiUyA/iKk7Alkgmx+z0OC3A8lnEqTmKyumkgAR7UiD/RrynnzwP4muvi2WXfSk/80/gMNjA9DikW2Le8mbIVwpjoceN+T3nOu0fFXpcTepTjUoUCRI/o1Bt6nEvBs/WzmdpVH0nudyBpAHige+SfgemL3B/FxfMt0Dj4FF/DEnZ46eIZxOrlh+0x/vjClUlgb2sza+RVxlQvxBBv89v3kvBXniubPQR8NA/u4o5mh+ccVqDlTQj9mmFI/aY/PFvsoQ2ezrH/AHhH79T+GFnJtmatWrWod743JJpkj2m1QSCOoxZbYfMyseO8j7gUqiz7gRr/ACc1ZypB5P8AeAfxw2MbYSPycvArqRBBH4iPSMOq4fjNoJzesWs7fOKvZUzn86f02/5j/wAMN5bHPuzvG6VDM5lqrEa3MQrNs9Sdgeow1cO7T0K7lKTEsBN1ItbmR5jA4nFVe+8b1uF9eqjVDftwIGzdTvOM0xypoN/JWqfe4xnY1tGazVKdiY/Vdl+5hgDxLh75vPZgUwGKuRcgCF8A3/q4s9mKTZfiHd1BDFSpAMi4Vhcb2wlWOu67nebsmNfQI1bhBt8t7nRRhK4zk1q8WWm4JVkEwSNkYi4vuBhxD4TuJ5jTxemYJ8KiwndHG3rh+XcAe4nO6IlWcj/SYxcO4BSy5JpAgkQZYn3b4W+FBanEM2XZQG1pLMBYkrz8lw6GpB9ccr4fwl80zlNMyWOo9bzt1OBybEBRHdKdYdsjVsBf1/6h3siveZPNUDvBI95W37yDADIVS9WgloVwVB/SZWIPQSN8GuyU5fOtSfc+G0wSLj4z88U+HcOK8QFP7FRh6LqI+QGEEGl+dfrOgrgNl+WofaMP5QknLJ5VR/Yf+GLPGBq4W1/9mp+DIfwxp27pzlQelVT+64/EYC1u1tM5NqGh9Rp6NXhiY33mJw12VWYHuJiwYnyY8ZQXTH9p7xW/B6H6LgfDvVwv8Q4FUo06dVgumoBpIM7rqE2EGJ+BwerNPBl8qo/5jj8cE6+V7/hKgCWWkrL70UH5jUPXCygf/aJrTqDg27F2BkHF+G93wkIG1aSjT73H+IjBzs67Nk6JO5pj7rfKML+WzvfcIqDc010n9VlYfuxg32UaclR/qkfBiPww9CNW3ic7OrDEQ3Ic/wBIE4GuniuaXqWPxYH+9jXtbVAz+UkgBQGJJgDxm5J29nE2WOnjNUfap/3KbfgcU+2WUNbPUqQMFqUTEx4qh/DAG9Brz+80KAc4LcFP+M84FmVp8UrqjKyVZIKkESYfcWtqcemHNmxznM8HbI18u7MGBfcCIiA3ybHQtU4ZhuiD5mXrgupXQ2COfltN9WMxGcZh8wRQHAav+je60/Sa9emR9qN5j2STvjRuA1/9HCiqfSGpqIlRbxReY+zzxe/1zoctZ9F/xY9/1zpclf4L/ixkpPPap0fxGXx/Nq+srdoOz9Z1y5pCTTTSQCFIPhhgSR0i20DA/LcBzutS3elQwJ+kJsCCbar2wbHbal9ip+7/AIsWKHbBG2puf2f44EjGTquGnU5lTQAPtBnafs7Xr5kuijTpUAlo2F/PcnGdn+ytajmEqOEgTsZNwR0w78PpvXph0pn3MQML/E+1BpMVNE+Ex4nja32cCDi1apZz5/T9Laqr3mnCOCPSzVeqxUioWiNwCxa/y+GNsrwN0z75jUpSpbTeRZPTdfnge/br/g7fp8v2MQt28JsKaj/1Otx9XpBw3UgiC2YknyK+kKcK7PVKP5ye8Umtq0kA+EnVBPu1fLEvZPgxy9J1LhpblIgjwkEHY2HwHlgI/b1h/s6f/uT9wxDU7dlWI0U1M3BZv5G2IHQcQWOZgQe9fpxGXg/Z/wDN6tZ9eoVWJiIjxM28mfajltgzqGEJO37kgKtMyQB7ZuduYxq/byoeVP4N/iwQyKNhAdcjnU3MJ1OwNNmYmrUuSfq8zPTF/gfZdMtULq7MSI8UdQeQHTC6nbeqSABTJJAFm3Nh9bHg7c1Tt3fwb/FgQcYNgRz5eoZdLHaNvDOApReo6szGoZOqOpNoA+0fljXM9nEfMCvqcONNhEGBHSdoG+FZO2tckAaCSQB4Tz2+tjQ9u632qV/0T/HBBl4ij6tk3ztOhnA2vwCm9da5La1AAvawI2joeuFGn20zDEANTuYsn+eNH7Z1/wDeJ6IMXrUwVV14nQaoke/FDhXBaeXnu5AIFiZ2539w+GE9O1OZYSKinb6q85iR6Yh/1yrbd6v/ALYxXqLcgR6rtHSt2cpvXFeWDgq1iIlYixHQAYsLwGl35rwdZ87bAbe4YTct2qzDHStUbf7sDoOfvwa4JxevVqBDUuTH9GMKbOixoTKe/avp4jLm8mKlNkYalYQR/PofTAZexeVAuh/bf/Fhmr8ErKhPegkctIwkcT41Vpkg1SI5aF/jgGzJdOsPGuRV/Lb7Q9W4RSagKBX6MRCgkbGRcGd773xLlMotJFRBCrYAkn0vc4SqHH69Q1AtaNCazKLcBlUgefiGBNft7XQwat9v6NMOXMpOwiWx5Kon/wBj1l+zdCmtRFDBaohl1GIvtzG/Xpi3kcktFAiWUTAknckm5vuTjneQ7bZiu1QLVANOmahmmlwGRSAQd/HPocWMv2mzbFgtRDpXUZQcoke/FjKgNSmXIw3Nx3PCqXf9/p+kiNWo7Rp2mNrbY1r8JpPWFYr9IogGTtflMfWPLnhLo9pc2y1CHTwJrP0YuNSLAv8ApT6YpV+3eaRdRKbx/R/9X8+hixlQmhK05Ob9vp4j7xXhNLMKFqgsAZFyLxB2PTFlUgATt1xznJ9uszVFSDTGhNd6e41Kp2b9KfcDilV/KTmRI8FpHsdP1sEMi2aglH0i+J1LGY5Kn5T8zHtIPIoP448wWuDoMtcU7Rio9U65SpUZtNogkkWJgECBbpjbgXHaVEV73q5d6SQRYuV3lrCA23li1xzI1Ey+XBoio5D6yXSmywy6CGJEyJ3DiwHvo8RyVUZJNFiajP4mQGyhY1KxSxg7ieg2xhCibb7SfLdq6iBQKi6VsoBAgbbhp+eLOV7ShC7BlZ6jS11M7mPfLG+GeooIUneIsSNiB+Bxr+elYVtiAJB2GrV8z9+LOO+ZNdS9wb8pXd0yGXV0j/LAPjXHctWYtWoVKpk+zUNOJJMWU4O5bMBjZjAv7R6/iSB64Ws8xJfmSZHvn+P34D0CeTJ6oHAgytxnILTcU8vUpVSIBetrA21WKjcSMVanEciwX6B2qaRLDMQCQAJ090bW2nFHP5d2rKVJDM51GSFCAU4JHvZjPl5Ygyjd8VV9VPVLGZkKkl2BjddLdLrGDOMSw98y3UzdEABaZpkxc1NciN40LE2I3xBVzNGoxYoyEkmO8PMk8hivm83qZidmJtyUcljTcAW9B78UazmSAZEW5n4xfBKktmhqjmER/ADKlSQSx9k+Ym5Bn8MaMlMCw+JxWzwBqtBEE6hb7Q1D6vRseUnBsYn3C/7pxemDZMJZI6WBVTYg/A25zE9MbLw89GJ9w8vOMFOzBoLXopXZVpGn4mK6oJLOv1d4KCb+eOk0KHDAP6ZT6f8ARgwh5gFwJyyhlGRgQh+I5bc8aDLFwCASOXsn8cdeCcNF9Y8rHqR9nrPwxsua4cIGvl5/w92GBDFnJOSUsq1PxaCIvPh62549bJPIIB98r9+OsPneGi5Pusf53Hyxo3FOGD6v7pxAkrXOXqHA0xzB5E2kC/qbe7yxJSybk7v13OOlHjPDB9Q3HQ+f6XkceLxrhsgCluY262+154hxmWMk53SyekzJ6EnVyv08sMfZ7iS0qobUm8m/U35Y37ScZyLUmFKky1JEHVpi4mV1HlI2wmVeIgXLGB0v6+0MZMuG+80Y39p2PN9sqWghSJI6/wCWOccZ4irEksNzz93l5j44A5viOmoyhjYwZAEabH63UbYrVK4dHGoSvjEnls4tPLS2/wBU4ScTs1sYxSqihLNLiWgsEK+NChGoXBIJFxa6jbAWqEqEwASbmGnEGXqa66INiwHzxPRTQQF5GYPMjr12w8JUSWue5Co1IOKa/wBIpVtjKmCRMTuB8MWctmKgbwK0kEbBrb7EeQ+GNaiaHIF1+rO+kgFfkRPnOLnDD9MnmSP3Tg9I5gapRp8TZNQhvGpU2F1MeW9hffFLM5gMpmdI32E8+k9P53J8Ryuioy9Np581Pqt/XA+pVBUjnB5fzzA+PXaBQDJZMjymfFPVotqUoZv4TBIuLeyLi9sV3KSTBkmdzudzjfL0NWwOJPzVQb/AHBhRcqzUip5SmROhj+0ceYIUarhQFkDkBjMXpMqxGrifDaebFMLV0vTTSFANSRMyVIWsD7kbb3nGVeHsRk6QhwlQioU8QGuovtAjUBp31KB92POIUQ2YIN9hpNx1Bj3225edtcrVJzYpGSgp6twYI17T4lmB7JGx2jGMahNW0YczlixDbapY+csxxF3IXW1UwqQSxgQoXUNhfl5k4q1M6yrclreZ9IJ1c+bHfY4IZfiLHMuoDSsHUB4QQIid58o2w0NXMURKvBc931DvaSK/i8dIi+i5s07jTNiDIsJGKVZgwBAIAOkg7jlBjmLT+GDOSejkdLpT0/SBnuxkJTHIk7Aiw+84F1cwKlWoLFbQVMggyReBcDwmBcrPXGXA5OUi5vzoDg1afG8WszauQbhQ0+8h+W8SAJ25cjgpwTsv39NalUP3bKKPhK94waoCY+yFW5ZhFjAM2hyZBzFYNtqpqxIJ2FYkwOVicH+wnaDvK9aoKcUwQqGdUkiFC04kwituQo67DD+oyFBtM2DFrBY9u3mK3a3swuWKtly9SmZnUT4TKqiAg3J1c94MEQRhepcPY5hEcNT1EEyDtYs3nAvv0x2Pj1XKEVWqfRuwuoMhiQSgIi3iQtIgApMzhLCAtAjxaRaOQBP3DA4cxOMk9u8NsYOUKB/neKmfOp9SgiAqMtyRoRUExuSEmYF5xAiMbQw8zMDzna2GjLstGpmahLjwajp2IBN+mqfq/wAcEc3Ubu5VXbVueQWJLE7CARv88PL6UDGAqa8ugcRdzmSqd2tZfEhAQiGBXSAgkHeQoNpgtG+IaecrC2l/2W/hhnyGbLlhYLIMHl4mUz1MAbzMY94fT1NVSDqpEgM2zG8WBuLCcLx9TyD2js/TVusDZjNViKZCP7OkiGN9bmYiYgjEbtmInQ8Dnpb8RhircVLK47v+iZlMdRafTf0OIcxmFag0qysE1G8iJCmBv0tHPc4fjzE8zK+CqI4lKpl6z0lcEnSAkWmSzNEb/WI2Ow6iaKUq5X+jqQBfwsAI3mfdgjw7MFCqnUF2KifFOoTIN7lh/wBra9p8+qoU0srSuq4PtIz6RfkQB6c8Viys132j+pwIhXT3kdehW7lW0yq7wb+IyLfj5nFUUq7eFaTSbDlc7QevLDDw9NVIIYnSD8lJ+7+ZwT4aiU81TLEgJ9IeexlRHmV+fkcB+I/LLeJMvSlMwQcEX/eJXFadVq1Qim0F2P7xxXyPCK9atTo6GXvGCatwuoxMDpjq/F8gM3lfzvu1pNq5fXQkKC3VgefQHyOKXZKglPNBmiymJ5bSffEj1wD5qxHJM+kh9Aih247IV8tUaoD3msl6kQCGZpMAbrLAT8sC+zvZ+vXNWrphMvHeKZlgwIZFABk6C0zAuMdy43kaObpujgKQPC7CCp3BBI9m1x78LP5PsqtH85puQtVnBMyQIEJBsGuSbG4I2kTnTO3p87wyNR4+c5T2SyWrMqSCSiFxFhqGkDUY9nxEmL2xbz2V01mABiTHmJPPbqJwW4Kq0M7XgQum0bAMwYe8DTA6xOCHahAKhtYyB0uBE+n44v1z61diJqHTXhut7/TiKtZxqUCWCBl1REwzPPuIeB5AYs8J/wD9FLqHX52/HG2Uy58FQ7F2Qi8gkNFo5+Eel74l4hWWmSCdLlSVnc7mBAYAm8EnGhXtbi8vTgZQi8TTjeTd6h0iwtOwsAu8wNgPwxTp5KjSMMHrPGyhtI97AX9I9+DXZPiKUqgWrTLh57vSoJVgLgA8yANjPxMv9TM0wSDOoUTVi06RuPa9qeW3njXhx+ouq5z+pJwvpqJnZj8ntbN0hVGlUkrBtEE8vhywfT8krjkh/WP8Mbr2ppqAdNVCxNioBtTNUH2rhgCAeZtbfGV+2ZUgItZySbIJsFpPJ8W0VU+eNYxEcTJ6l8yL/wDFNT7Kft/9OPca1e21QMyha50sVldJBKkqYlwdwcZi/TMliKVXiKGsz7gkkEFTAiNg3lv7wPO7w/JHX+dExTaloVefteJrWEgRvMQeYxVyTF8wRqAUkyZ2k3Y+n3RgvxPioYKqqQpA0g7ztHugKZva/MA8ftOt2gTMcfJza5YUyBHtWNiNQaLgrpMm4O3nJ7stxXWtVWHiQ+ZJBJ8RJ3YkEH0wF4pWpZY03cqpKIGaDeBsAJMW9LYqdleJr+dPpJ0MGFxH2WHnyn1waUyGZnJDCMvH82rArz0E/HSI+CzGAXBAQ7rJ8KggER9Yyeh35fDfFbjGeD5momoqCdIaSoFtjY2Mj4Yn7MVQzOAZOlZ385F/M/LGbGlZLnbdh+EK+wmaGpvUdWA1PqII5LIEH+qTyOCv5N8mEassxpXUT0Mnl5X/AGcB+M5hqayn1wQOh9rrbcRhyz2QWhSqu3hNfxsAeQGkCd/E+poH2464nWWQBMnQMAGHcxV7XIwqLmPG47xaapfw6PGy2BDsTvFgZF9N8yr6l7woUJWADyIG0dTa3lit2jzpfM0aQayltV/CSQSSfLUo/VjpizmsyiUgAfCov5zJn3kyZ8/dihvjCx9U5Y/IfvA/E+MSlSh3TEl11MCT7TB9MAG5UFfjg/2f4zqyaLogoCpke1KQHuII1Gb7afLFTh9RO7BdaIqTqLMyK0gkqfEQTAaJ9+PONv3aL3aogIMhCskG4MKZ0+1fbGnLj14x7bzHgcLnIPe5v2YzveVSlQ+E6gu/tSh9r4+pxWpIGJrS66Kja7k3ncgch4hEbLub4qcMol6lHkop6reTNJP9YD3eIRtgmX05ZiojX4Rtdmc6dt5AJ3vjOFpvhm7K1jeScNrPUSuy2uvqIPxmBihxANTpa9JgqyDckQ1JwT5QOcW+ZjhOZXLUaYcSX8CkWFiRJjeSJBsdJ85BDhea1FiyhipnxMg0iNRbxEW8cTymLTdmMXkiHbRhO0R+E8T0vIgAkW8gQT8Y5Yt8V0tW1OGpKassGV76IGjxKASpF/ebYd8z3FYoDTpOysCoFWkTI6Q8kH7Ox6Yi4jwtMxTdO5UxN1enKPfxeE2YGbHe4M42jHpB95z26oOUJHEGU66qyDSTcDz3gW5j3dfditwviK16tyqCodpAMARoE+Q6cied6PCeymcourMwVFcSqtJbS3KQVUSIuQYnATuu7Z5EFajAeRV4I+fyxzz0+lSCZ2l61cr2o3qdm4zxhRlnVFBCooCA9JhfMzA2mcC+zKmpT7x6ZpySCgsYAIuWUEe1NvK+4wlZXi1WrUTuaLdy7DW5B0sAYYqTYDcxJMzytg8zVElqQ0NFoIAboGGxE+o5EYAdLkOJlvmYXy4kyLUYfz/uO9adCmAo3lVGlTqJnYRO3pgPw3jFGtUesFOmkyIGYbk1JJBmRAtESARe9g3HOIHNMdBKppC3A5i9jbUCxG1oxR4XxunToPSpq+rUGGlRojTTGo+IG5SSYMgz1whOl+DUeZrbMocIPG/7CG+NFFrx9aohgwdqTErebyCbeQ62Hdpmbu3aSCL/AA5b+RHrjOMZpC+UgyzGpborqse8A6l9D0xH2nzELUIg2+8AT0sC38xgVSnWbVb8pvrKHEaFRKFMC4Pj1QbEyF9PCBa0gjlgPxJ2fNtrU021aip+qIny6n0jBGozCkrE2ABCyYkKJF/geXLEnFMi6Z4Vai/R1CFLC4B06NJ6SYvjoYh8DTn5zWVAe8v5zKtSWm9Fr0mDAxPiB684ZTbawwbftZVqZhKqZVmOlaYCkwdfeArqixLyBP8AuvPAzKUe8pPYlmEydxuIWfmIG3xZuy6t+aoBTpGGIkm5KuzKTCG4JkXtuMN6HIbKkzJ/9FBpD13iZVzmYqrTU06pc9y1JhoBKqlbu4AF5AqGTf6PG2U7TtTZKhoHTpUAs4UENQpop1EQNS0NW/IjljoXcsIijQGmNNz4YnTH0VolojaT1OKdXLkKQaOXCwPdAkD/AGcCJMdJPXHVL2Of8+04wA8TmXGeLnv3LNVpFjq0BlIGoBgQQIIIOqfPHmH9qCn6mWPLkdrAexy2xmA9Q+YyvaAuEZcoC72c3RYEkNcHfmdUTH34m0FSwPtTIPk02k/pBhPOx93jUQrhtyZB9BIJP2oBtyBjrgnlk8PeED9Gecc8cPXe06RERfyhUCMxR1GPoQv6ylif7QxR7IVSKqwNnEjyMqR8MGPykQ9Oi4HsuV2+0tv+WcCewUCs+r7Mj0I29JxrxmscyuNTQ3VqA59hcaAXsN9K6vUmAPXF/szlSgLlSupVieYJe45xYb48TJ0xX1s96tItC7gHeQdr7e/pOJchxHXRZ9iwm/XSD8OnlGM+M6nsTp53K4tJkNTLMayswXuhUCkttZC7+mifUCNrXO0/aFtegqCiKAxJmagI8MDaCZM8wRyxTyPFO5lmqFiUGlWuJDN49IAAIOm8XEjpgKyjuhUYtJaPEAurfUZ1XAaOQ5+cXlZczA9oXR4/Txk9zNeHF2zIJN2QkggEEA7X9D1sMMWU4TFqjrUM7HwqD4TEXm8bx7sKXDs035wApH0aNv5gSPQAD3jBThOZqu+s/wBHqJNxdiRJNpIH8Pfi8qbCoON/jMK8Qy9Jc0EqIH7wSNS7Ei59SI+GAfGc4Pz4gbJTFMAdAusx7pxa49m++dGmAGUAzOlQevpOFmlTZs/U12M1WM9ArsB8Iw7G35e/iJyrpzgxmyJWqIciNCkxY2sqz0JHwJxA2bimAdwWYC9jvAk8jyxTpV5UIBBsZ5nfSPIeInHvHck6VZ7tgpqPBItEmBPuvhWMbx+c0IY4/n2ZKE2BPhAPJQouOsz8IwU7PIDXOqGD0WLBikS1UjTDMNXhQddhPKQnGKSJTQLJKrIMzYvcRy9oenphl7IZvLLSJqONdRQgGrSSUNT9IC/eAX6DEwGq+srqQSjfSZwVqIzGZcoPoqvg8HsjTJgctsVeyPE4NQNM1EWqLHmXB+cYhqcOcJntK1NTt9GL+IEFSfgZvjXJ8BalmafjqVENIqzRp0RdVsbidvfjcWsGcnSIfq8QY2htGo3/AFidvfig+ZoCsToQy3ilASSd2g89vfGLmYy/0ESdM9TPt/xwIzmlGI7t2JjS3oN7zv5YQSRLEN5qupUAA7iPDHw9MDs1WMWtPNtv5jEhy1OFktMiN7TbHooqDIJJ6GTy3jF6jJQgfv8Au6csquBJIRiSSecGJvBiY392KHDsuSGawHdwPQmDb3nDDxZJo1PDHh3g2uDilk6YCgDa/wAJIxVwr3uA+IZxadTKlwFIEs07Rt6zN+c4q8W481UlAoUGLC5MbA8h6dB5yZ4v2bSsElmGhdNiNpkm4MnfHn+pVMSUq1NQFtUESB4SYHx8icV6KsdXcTUnVso0E7EwLRSo5VASS3hC+m/kBcn3HDfxaoXRlItzt/HGvAuApQAZoNUSNQmIJMEAxBIN9zc3jG/GSTScDcgxyvFr8sGqaRAz5xkcVwIM4dn4KsXEBRrGnxaRYyYMjb3QLc8M3ZzjC01YMVUM/hUManijxCQsavZ8IJ25YUzw+oqCvUUIgZRAIYsCyjTAkDncxcRecFOK8RTvA7NqJpAEC90rufbtM6V5Wmb2wnCmhrj+ryh10ruI0t2npW8UyYFjcjcDzwL43x2lVy1VVYHVTbTy1aRqIE87bfwwAyYVqdMJYzBi9gqlpnpMe+OuPeKaVqDwjxag2mAWFrE7wLHrbfedHqkmpgGMKQ0OUMnSi2W0CT4bGLno5F99+eMxDleKqUXxkWiNM7W31XxmHaRAORveUyw7xmO0QT0m34RPkOQxJxPjE6VXcmAOgAkn3AD1MdceZSlAljEgA/h52t+zgQrCpX00mLIDLNpiB5GTHkPP34QcC6SeKEsZWsDm5J2moipk3T6yAVF89M6v3S3xwE7G5du/0p0Innc7+e2D/EEWQdcQL85HMYD9lD3aVKnOCZjawHpe3r54zYyTjM00PUEaNdMrTqNTPgRWBUz4LMV09BAj+seWNOydOi9EpUpaShKXLglSBcgERNxaBbEXFsxU/NgaaybBxuL2IjcAWInaPQbcEyJFNTqgsASI26Drt95wvEjDiaszqVow83ZXKVfqeILC/SN74kklTc3Fxjm/GqlPWpoKVUqCFdmaOskwWO/lyvjoZQopY1FAHMgj++MJ3aZu/rF1Ifu0AYgWIEN1M+03Www5BtvFYj8Ro9pS7MZAsXk+3TaDFwSdJk9bzicOTSVtKqWkkqsb3gmZP/bBXgRApBgCdRPPYBo/jikXCEo26ATIm31SOW0fPpgnFiFibTkIg9c8oNPvQO71jVIJkD2p5m3L+ONqedTMZsNT0lfEYAYEgsxuCoggPp8MiAMDeL55CeoRbKbXJsRsYuJxT4JxjuaveLSUGCLazv5FjPW3TE0nQQJT5AcwJjueGrBCoC5KaT7NiwYjeATt92F3OcdCZ3MatBpGqxNN07wEmASIIKnwg6lYGw3xrU7Y1WPslgLFQlto99uQnAbM5g6izUl8TEnWrGBPUGYvy88DhxshtpfU5FyL8MY+I5IVcuKuWL1IZQUUlyqwZM6QxGq11karyNLPnD6disS03GxuIvPny64odkOL0svml9tu8OhjZVAYi+m7NBgzI22w+twJaedDqjeOCxAkKdRLX5Tv69MMceIhMvwkN4hfhtFUoojCWC39+/XzxLUanG2N2ojEVSmMFczSpmX8P6Orb9Y4sd7TjY/PAvjhP5uY3VpHvV9Q+Yj1xbTSVBBsRIty5YGSRZ1l0kqskXjrF4wMrZynV8Co1/aJUjSOe/P3YJPF74rlxMT93l5YoyxIBwnLz7LfE4wEajFhJj3An8cQZtGqhqaAER4iem5AEGZE3PXFcPVWDUUyWVSeXia5ttvOKEuHqdAd1qPIGfvOLSKI2+WIsgJy7GY9r7hiSg1l/nlhymoBFycKI2wN4jGk2+WCJbC5xbPnW6wNIUH4/wCcYp2oS1WXeIKXyBUSTGyiSYeY9fuwB4ilSoxfu6hbnJDSZOxm4AjkNsMvCa05dT7/AO0cWRW8sTneXdbRLWnWWk6Cm15XVP2ouPIaRfG+bzZcgsugqYuRe4uDadsNeYq23A9cLPG9LaASDeN+uJpF3JqPEGVs3UBhaNRhyYAwbcrYzFxOK1QAA5gCBYbCw5YzByppxTjb1joS2o3j+dsWcoDRGlFnUBJJi8tJPpGPMvwcqxPM+7BinTGnSb4XnzK/wjiFixlNzzAlWjqmd+cY8HC5XwmIDWgEEGTpINjeIm1vXBdOF6iirvUMCIJHmQSPPci0HnjXi2SXLyGqlivKnuTEgACWImATb1wkZE/hE0rhyWG4lBuLUtBBNVHVm1U1UT3Z0kKWLDSSSwmDudPXFHs7xPM1telwAkW0rAmYG2wjFrjOfD00pgBVEgAWjqfOd/UYg7MZijl+8DVVBYqfGQu2raTtfDMYsQMzfFQ4EP5TK1qtVVr1FKKNYAGkEzABOxgyY5x0Bxe4l2f1uKqHxEaXAO40kKwg+0pjnce7FbL5rKO2rvKWo7kVtJPT2XGC1LL0mHhd/wBWvUP/AMhxG2gKTdiDMr2eqCkF1AEdFJsbx5RJEY8z3CUgu9RYCGbHYSwIjZt/fPuwVrcN8Jh6+32yfvBwtZ1Ae8pqwZ9BUXLMGIiSZhY6WPliKbG8jMQ2oTnOdzDagxs3JoKmOhB6CwINhaTAj1QzA6n1eWvVHwMfDBniHCChIqqCN9SmY6TF1PK4+OB2YyqpencHzk/zGL1do1E+LUeJVSio3B+JxLXpgJYW3gWnqLYJZHhRdgrOEnlZm+E29TibM8OoUyQajtG8wP59DgDkFzVoAUioDpVGG7ikOemx/cGr9o47J2Xznf5Wk4qaraWJIU6lsZBMgmA362OfcOQVW7rLoCYk7AASBPxIGx3x0HhPDjSpqikAACyiBPM+8m888HrvtOe6BdrlzPN3YB1TJiAwP3bf9sQvX8/n/liLi2XCoGG+oCfjis1Q+mL5ipHxF/oyZ2af38CMvxqnSAR3YBZAgE2Hu8owQz9Umi0C2q5/Xwq8VpRVpnrY/IT8MAKbgw6I5jWuaDLKSZAYDYkHYwdrRv1wKp8Rd9WlSdLAE+/74kTGLi9gE/3tYfrD+GB9Xs1QUkCtXbrDoF+LLH34pmVR8UJVLbKJi8Ry5n6VwxvKtp2tB5H3YGZnjKCoAKrVydtbtCEGRAVoJ945DFhOyWWdoDVTPIVqcyegNPxX5A4L5D8nuTe6vWJHIuoI9O7+eIro3BhMjLyIVyOZjJ1G5BXPoFwOyufNQeCoSekiR6EfhglnMkKOUzCgkhUeJN/6P3DCBwy9F2UkMGEEcpgfjhg4io2UKNUTLtv+j/gwOzGXfW9zemRf5RAHOMEMnwnNPTVu/UalB+tNwD0xI3ZzMTJrJ+9/hxZAIkBImZKuVyJBJDAHb+tMj0nAunxhysGpDdTG+0SQdiD6H3YK0+A5oCBWpx6//XinxHgeYCM7tTYIpY9YAJMHuxy88CR4liD6mZGkHWhJHMKRPgE2Am5q+iDrgJXzpIGt4G4ikDf0bEfLSeRI9CT+FQ/DHjU9UDBkwZIvEOlY/wDtf9eMxAKcW0m3kcZiapc6bUygNwwgCTEyfiCD6YGjMsVYKFLHYy3h5SRGkwdUmQLbHfDIe0uWdgpVFnaVFzuLxsfgQDvgL2y4uuVFOmmh+8l6hsCVMFVBA+cbAeeMOkjYToLjrd4PHFRRBCM1WodqjPG4kgKp2JN5+yOVsCTm4cu41Ppu1hfytFjaLg4NUuy9PM0FzNWsMpSVCAopjxqvtMWYjUzEHkfKZvaz/YGmIZcxW0kDUGC2mDYhR1HLlHLFrpE0tkLNVRep5+lqlC7c9LmwEc1Hh5tfocTcM4VSzdR4cIFXUWKDSP1pAgmwkyfvKUuH5LKeN6Zqzca/EDysIje95t64LHvswoOXVKCxJCouq21lgddyeVhysEn+GDkqtL1E/iXAKNJ9IehWPPQNvInTpmbQGOKb8NpQT+bqfd/lceuGfi/DHoabPWJ8bMaZcJ9pnC6p1Gdwdja1ve+L0gNVMK4B1Klyu5N4BIiORtGLtoAw4yPhirQ4ajToy7HSYMOwjyI1SPli9Rz7AaKVBqazBKLJ6nxAWte3xx7TopUryhhFNnE0y8QboCBAPQdB1IuVEh+9DyQZAnSANpnnf0k88M1ACJx9M+Rq7eYMzD1NxSOnS0qROpZG9rRE364WKWRYsBYXjxEL95GOo0e0NYFbtpO/MbXMgAi/PBJOPlzEzH6TfxxauDtDy9K+Iaq2nMDVq0m0hE7wCA4IYkbSI32xJkOydeqGYLMblmVRO58TkSfdMc4w7doKpZFo02Wm1Q3OogaRvzvM8r/PDrlMmEpIGBVQABpIVBeQAFIgT+NsA50mhFI5ffsJzHs9wp8nWL10KTT0qfaBlkNmWVItyJwxr2ioq0M5QzA1KwDe4xBwzZFGFap3eYqadR1BwSVJCkLTMKpSIMwY1C7ScS5muSAus1KZ5FkJMSCNTsLciYO8DA+qRzI+EubuL/F8tXanqSkzqAHBUgz56QdUQZmP44GKXlFKTrQOpB5HyO3KQbiR1GHKuNAUipUYAQoXSwUgeFY06ntO5+qLnnVzOSetT8RAKs1nYAldR8UJabqIjcxGEZepZFJENenU0IMo0CqylNDE67h7G4Ilul9uXSMUszwlSSdCkxYgCAeRE7G946W3x7xmMui1KjEqYA0jwX+0SQwsDy/HAvgNSrmaDVl1KuuELvC3NgIVmJFwTtI5xjioMlHKp28zo3jJCEfKe8c4xUBKUyAIvO9+l4j/AD2wCOZYwGIIEwR90A6fUR64Ldpuz7UtLpUWqIIqR9SOcb6bjxHaCDEjC1TchgfO/wB2O3ib1lDE3OHl14XIHEvUW7wwoIPmLf54nGcq+ySV7tY8BIJuSfEp88U6UksUaCp2aB12M+RMR0jeRUqZ11YySGO4j4ffjR6Y8SBcjC7hD8+gEB2GoQ2ssZBEEE6iCCOoxHwnLKAyyCH5T/J5YqggqGPMm/mIke+4t5jG9EITbfrMYuyIjcHedJyAAo0xyCKP3RjdKCgyFAJ3IAH3DAzsNWNZ2os5PhlLkxpgFb+UG32T1w4v2dkEajcRbf44aGsQhvAwxS4uPoKtv9m/9k4YaXZQqsB2P9Yz89/jOK78DgwxIJsNWx8gZg+7fywXMucVruPFykDp5r9zqfTHmTqAsLj447avZ5RyA9BjccCUdPhggJRnINI6jHmOwHg36R+JxmLqSc7zHCayLKU8ypE37oxflNOoSOXwGFvNZclgKlSoiyNWpHEAExCkXibX+7DdU4HTJ/o0HOdI5giI9/3YhrdmkPJfQR92EmN1k8z2p2qyq0aVNh34SoWEqZUXEgMApkERI+1tzo8Y7a1KzkJVFOjr1eLVqI6G1rWgfHEydnKYtpB+P4HEq9mqf2Rbzb79WACgQ2yse8qjtwad6dCmyA3LETMbxBAJ9xxnEu2bVqZH5sqnrSqQff4NJkW6/LF+nwAJ7DMvTSSf++PW4WxB1OWH6SI2x56qTdPdvODFRWpubg/Lcfq1V0imxPKxXlBltUbdYjli3TRwNDqr1CISkryFEG7spOkASYVptaDcSpwXn3dE9Jy9A9I2ogdeYxcPEq6p3Yp5YobFRR0R+tSdSDtzGKpY0ZslUTAlar3akaHB6xo99hYeQiFiOU4onP0xDtpGkShVot5j38idhtfDpw/vWUGdAPJKuZ5Ej61dunzxecsfr1j/AOsf7yNitImn8aQNIE56nFtSe3cwRpsYEmNztve1vdgrkuNqNLagQYO5JM/VA6wI+GG0Xtrre7vKR+/KnFDjPC3q0ytGvWpMd2LofSKdGmfniFFhDrjRBFzahwJHzTVa+ZSjpjugxAIMD6Qq8DcnSQfPkBgnnqvDXYIM0gckq9QZkFmBBDAnUygEciAAdhywu8L4JmMugprUUj/zK6/JaumPcMbZrh9dhcUm/rNUP9tW6YhW+8xK+kUIU4hm8srLRfMtUVrGomZQTNiK0eKnYAAqQDe42BTh/F+H0Ka0lr5emGgH6TvGJ2WXkyBtLGBtOE48Jriwp5eOkr+OWOI6vAqpHipZaxkRoBHqMrPzxNIG0s5SYd7U8WrZPNq9BadSm6AElRcyQVWou4jT4T16XwLHaBcwxLHYAEKFVoA2ZogiNiJ3tbGlLgrC3cZY+/uj8zkifnjWv2ddv9lQUjmrhP7GVWcIy9OuQVcPH1Do1y32x4rTrcOqDSwCgKskmWlSJJmTa/vxU7HcSoNkxTIYQCrLq56y4Mnb3+Q6YrN2drlShCFbf7VrxsCTSuAST778hjKfZSsAQopgNEgVCJ57ijNsZ16EDEcd97jPxNZNXtLvFeJUcrq0CWcFRLzAMho677nVadsKq5unV8StpPNWMEH13+eGun2cq6CmimAV0kq6qxBmQKn5qzj488V37LZmACtJvN3VyfMsctJONWDp1xLV7zNnynM1mCOD0/VgTpIAYyYIIgTIYE6p2MCLnFDiNj7DxuGZdBMxeLi/89AwDsfX37rL/wD6x/8Az43bspmPsZa206D8P/C2xp0yLlKiomrqiOR5Ege7f8PPErZOoh2IO/3xy8j8MNw7I1+a5cH9QfMZXGHsnmANqA9V/DK4mkQHbVBvZjjxy2aSo2jSJDXEwQQYBM7X9Pj2nLZnWoZTKkSCMcnHZquNmp+hj7qIP3Ya+E8WzdCkKaLliBzbvSSbCSQRJsP+wjA6feCu0dUBx46SCCJBsQRIPkQbHCoe12d+xlfhW/x48btZneS5X9mt/wDZiV7w7h9+HEf0bEfotLL6fWT0JUfZxWeqVtUBpnkTdSfJ9p8m0semBX+tWd+xlT6Vh/8AJjR+2Gcg/R5QzYyK23SNRnBD5yodNF+jfA4zCTXq1XYscvk5O8NmlH7K1Qo9BjMXY8y5FQbxYlb2v58/8sZjMDKmR4cboNseYzElSRFF7c/449qYzGYqWZpS/D+GNAtvT8DjMZiSQlkx4R6/2jjcnGYzEkkSb+mJT+OPcZiS5h3/AJ88b/wxmMxUGRDljV9xjMZgJc0bl/PLGw2xmMxRlibchjyibYzGYKUZaP8APzxrV29MZjMEJXaSU9sR0eeMxmD7RcznjyttjMZgYc05Y9ItjMZiSSuRf+fLHlE+I+4fjj3GYkuTxgdmth7/AOOMxmIZYkqbYzGYzEkn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hMSERQUExMVFRUWGRsYGBcXGCAeGxsgICMgGxodHh4gHCYfHhkjGR8cHy8hIycpLCwsHB4xNTAqNykrLCkBCQoKDgwOGg8PGiwkHyQsLC8pLCwqLCwpLSwsKSwsKSwpLCwpKSwpLCksKSksLCwpLCksLCwpLCwsLCwpKSwsLP/AABEIAJYAyAMBIgACEQEDEQH/xAAcAAACAgMBAQAAAAAAAAAAAAAFBgMEAAECBwj/xABGEAACAQIEBAQDBQUECAYDAAABAhEDIQAEEjEFIkFRBhNhcTKBkSNCobHwFGJywdEzUrLxBxUWJIKSwuFDRFNzosMXNJP/xAAZAQADAQEBAAAAAAAAAAAAAAACAwQBAAX/xAArEQACAgICAgECBAcAAAAAAAAAAQIRAyESMUFRE2HwInGRwQQyM4GhsdH/2gAMAwEAAhEDEQA/AFqnU8zLMYXmpv8ACIGzAxc/mfxxD4UUmlQsY0sSYJAl27fljVLwnmdsy707T5YN472sBHbBbI8FAC06eo2sqyTAkm0kkAkmfXBMPiyPP+G8u94KN3RFUfQtE/TAzLeHaaGTUQ+5k/RQRhuyPgqtVGpKDsO5KgfWRgxQ/wBGtf7y0lH7z7fgcY15NqhOyz0qfZ/enI9+Zon3GLFDOlZ8tXE/3YA7iIFhOG3/AGToUzFXPZZPRSCfpIOJ6XBcj/69er606Zj66SPxx115CULE581WY3Un+J2P/UPyxyEq91X2A/ph3pU+HhgooVXJMS9VQO8kB56dsT5fP0hHl5CmpMRIZyZjp5e959r4y7C+N+hCGTdt6jH2n+Rxao+Fqr7UazT10GPrH88egLxTNBgi0VpEgsAtNVEDe7OT/wDHE7cPz771QvvUP5ItOPrjjeFev1Eih4BzJ/8ALx/GwH88SnwWyf2tbKUT2eqJ/LBrO8IqeYivmEYOwvOoACdRh9ZsLb3J3F8CeN8FFJ0FGrOogSAKd94HLBlQTa9vbAuVDFivyS0PDGWKsxzykU9IfRTJA1Tp5i0Xgjb8xjpOH8OUwWzNRhYqQEIPW0Aj2x1SySnL54UgVaqaI0MwWG8zSYkkCZ3MySN7DAOpmAjikecabPqkcrMjBHn4UZSCrW5rFRpOA+R1YyOFW1Y4ZHw7kK4KqrU3Pw6nJJ9ZmD7Ygo5IZKoBWoU2XYVNAI+djB9d/fC6vFFRgvmKZIAnlYnccpvMCRE+hOHHhfihXXyq/OhtJ+Ie4+8Pa/vjeVnPHx62v8hupwzK5tASimIIKwGUidJBF7EkjcTfCT4w/wBGYWmXoAusRUpkCT3ZQAB6lRtuIwcrcPqZb7bKN5tLfQDJH8J6j0+vcG+CeJqeYAAMP1U2P+fpg79k7TW47R8vca4Q1GdJPlsInt6N39D74qsQYIsNzPQ6tR/w4+hvHP8Ao/WsHq0EGozrpRZ+5H73WOvod/B+L8IagSRJpmd91NwAfWSYP88dKPoHTVoFhJCrbvfvAH0/7Yrum4OLRWzsNrgfr2j64yrRJLQDYEj2Bgk/rpgEwWtENO5k9P0Mby7wxxwDAFtz+WMbr8sECGqdUNECJ6Emf8sZiPJcXAoNSNNW5i6vsykhQRMTp5ZgEbn2xrGgHsB8A5OmrJV4owVo1qGENFxMlj3Pzx14S4flkzDFHLPTFVKXZqennYmN504GPWepp8nKHaLU9QPY8tM6bR3xd8Ko4ryVAASurHqG0ghRtazfd6DbbD5lvGhwXgsrRVXdaeoF1Ryogo0/CRu2k/LALxP4Zy1AUzoZzUcrzu9T8XcgWB9yIHbDRw2uNKARfSP/AIYD8cylPVTRF/8AGNR1X7xeFJuYuxBt1GJJdBwT5CvU4M9N9FMlQ07AR9Oh9usYMUM8lIKP2ei5VSX1B3Y7BWDHlkmSVBMYKZfP06VQVCSaaakJ0ljMlSRF2hoHLJ3xDnM7d9EMj65DKQ19jcjT7FTsNsJc+KtFFKTpo74X4lGYqpR00lVyVKqt4gzE/wBMU6/GKyhKmsCmTUVYGxEAdLEjWLdB6nFHhWmnmaDFKoLPqUPTRRqIMKW8wmJMSB1uMXK6gcPpOU0rqD6KjxEtcakG/MYIHphjbcbsWklLr72dvxs1NBQsaoWGL/CFMayCJPSLDY4M8O4xl6iyxas4sz6SJPsTYbfX1ws8IpmotcrRRFRQNVNnaZBYglm2AAJEAiRvgYc1W00itVUYVFRDSpKpLMpTmCizTF2n7wtjFJxWwpY1Lr/Y9UcrQSrrSj8QZlSZGq2oxfTIPS3pN8WKiMzStPy5i/Q7gdOs3jeBOE/xFTdr/aObtE6Y6CwIkki5/wC2LHhnMeWhqssRbYeYZBYqXmSbKILQLz6AsylaZ0sFJNFnMZ6maeZQtTghQFdQwEPJQpvzAGx9xtgBmqNFvtAEasv2nlq32UOPKrqF2VSBq07yI6Yr8ZpNVzYfy2VdYqSrDlkEBWK8xDEm9pJG4GDy5cVKtKurqzaQlQsmhTquCZUSRqi1yIv26LUtWG48XdATMeHaivTpOtTM60rKHRBCtpgPvKORHqYkYiOWam+XppTHOKZB1WKkwCAbMRBkKbW6xJfLcV8qmrs0VZCFGTUG8tSTpb7rAArPbTa0YmyXB1bN0jdTSqlpXUEZaml1gTpABAXTcAMI6RzpM63VknBOMPRtMar91a8at4P8Q7ddsEcpwNauqpTqRmCxYgqAp9ABuJ674XKNUOhdCsEgMnQHYgdpaLiPu/OTK5p0I0zPRPvddiN7dRf0x0MqYU8PrTHbhvHjq8qsPLqj+9sfX94eov3wD8c+Dlrq1VUCvB1jdKg+Qs0dSL2HqJqPGaWaQJmLGAVqr8S9ZMbfq2LHCeLVsuQtaWoEwlUgiR0N9vnAO+KFKiGWNp2lT9f8PnzjPA2yzNynRMEH4kM3U9jaJxT4WG85TO6tHoLmD8/zx9J+K/B9LOprp6RVixPwuB91/wAL77bjHi3E/DQyvmDyijqCDMyPfpHUHr+etLsT30KNemp5gComIB2ve3vOOSIpk/rpiSuot+umIatQ6Y9vwwNgUQJY+mMxy52/XrjMECenV/Hma0kvVLr3p0KcD/iAf8TODHhrijHMKuow9GrVImxJCAEgW1cxH1wgZbLU4YuWBShXZSpIhw7BJi8T3MXvhu4JmP8AfRG37LUI+ZT+Qw2beh+PIpScfQ08AzyMVWp8B+L1AptOKWX4vS8x6dFFTQQ3l0wFCyZQ2sWgXPphbGc01U6jY+xm/wArfXF7hGSpUahZCWLCWZjeZO9ztMDEGR+D0YrdhfO+IwlVabSS1w97sTyqLRrm8fvDFvJ+IaRarTcxU1mxDc3wnoDuTEC8g2wPp5pdRGkk6y1x/dHxX2C97dPbHGaztOn9oEj16kHftc7X9MKQ1qgsqu7A2HlFCxY/DpMi1xe3WTMR1xY4nXSpTZXIiCFlQRERO0ROkTvv3jCfwzjz6C5DO1Qq2nUFhgWvMGyqTED/ALW+J+IaBDPSYnSLyrKVJnTaLxuT6DvgnJ9GVF7ClJ0y+XFJpjUamgWEdRI6aO/7wxSyTS3myHKkrR3BAIklg1vMCwoaTYttEYB8Q422jTAMklGBMDTFqik2eAY3U741T8RCnQp1AoqM4vJA5mJZnMR8Mi1twLbnpN9HLjbYw8Q4mCGDXUxSYCxGq5AJ6g37Y1kqmmkiLqIAkByJM3lyBE7ScIX+tyFd6jIa9S40gRBgDlHLe5kjtscWOKcUeoBT1PTpp/aRfUBYk2G55VWblvfCkm5NBclxsb+KUKZFLMH41VkuTGlSZnuOcfhuBOL/AA/ONyoxIFUaSykhlJgKZBkEECehwmcL4u1clIJCqx0kzflZVmZsqwDM7Y1S8TLTqqlVXNJoNN0gwrQZImZDDadrY6DblTNk4pX7HzLKKiIXHNUu/wDGCQTfo3N/zYM/sh01QjEllR1LQ0MgVQJ2JGj56vnhKzPiQUy1Us1bLt5dSmVHMoYsrmCASiuq2O2uOowd4XxNiNSnUjMAGEgEPekYMd4PeZ7Y2TcXYLSkqBvBq58wzS8rVUcBGYMsm63i6zKzEwZ3wVr5fWQGUkMNQMTyMAUZgDEqTzdevrhVz7Bq6Pc06pnla4LHvsDr6DqHHTDRwXizlUSpp8zyzUpwZ1aIBiw0koSNNzygyZxOm7l+dj8mkmRVbuSNR0lQxi4kDT1IZSJuYMg36Epw/wAQNT+zqLrpmQQdu9uxjoY+WIalCm3NTMBwEMHcMNSn+IEMJH1ONimGVTDEOCs2NyCQQOs7gERJsJsXwzU9iZwjKP0GTJ1FCjyDqUi6GZA9fS0A+0Ttitxnw/SzyBWIFVQdLETI7dNSHqOm4jC3lcxWoVFKbTbqGkgADv0EHcnfDPw7i9LMgD4KpuRMX7reZ6x+eLoTUujz8uFxf7nhHivwlUyj1AVYaL6TcRsCD1Q9D7jcYX6WW1JUndULCJtECfx/HH0pxvhyZlDRrkBxIStEEHs3oeo2YdjGPK/EvgWrk8vXY01AggtTuQLNqiJFPeJO4g7YZRPI8wqjm22/EdP88Ziaus/L5RP5A9unzxmOFNMZ81wflIWpurKQUfq5fpAMExcEW2we4LTjMM87ZZkj5qZn5bYpZ3KGtSqJSpsKh+ACzGDcCY6ScWOGIwzFVoOn9lKz01agSPeMd8kZdD+PF7QLGe+2g7GQfmYPQ9/yxYqZvyguqtoE/EFmSJIv90XvYzMGMC6VMM/u/wD1DHfFsnRpZjn1MCAeYk6ZBFyd7819x9cIlHyVxl4LWa4vFak1FzWMxoVjBJAFhEkm47CBtE4K8M8SZfM1qFFvMUvUVG1QAkmCwIN2GwNgJm8RhPr1vJrmqoujj3NoYR6mcXstwzyvPJMikzqG9QRf8fwOO4pIFZJOVIa6GT1JTtACkTOxGqGH968dbyL3xT4iGWg9N8uzMxmUBNxYMKgtv39jtgHwriVQ0jTDGSTpBNgAJEdvf2wxcOz1dqDaz9qTqQsJWV5hItLHbSRGxwiaafZXj/HGyzxLwyyaWocrFFQrUICmFg6GkwbTexkxhW4lSrU6dOnIZaaguKRLgEmIJiJHUHaTvaDr+KMxTZGq0/NLzpA5QkHmWAPi+AztpKxfA/jPFaqefBFPzAoCqTYxcrcXIsSR1wOJttKXRuaCUbQFeqv7GzBYqvXA1TJ0hC0ekkiY7DF3iTO1Co7AqAUVFIPXUFN46K3S+ltsBqgA0AmFUayO/Qemoi04uce4vUqlEY8nxneS5sztJ3g9IH1w5JMm5NWSeFs4KTkuYBBF+s+u4v17xh98QeE/LoU66Wy7IpZJA0uwHNTgyVLTyHaTG8DzalUDOrERTW8bk9gfU/1x6wcxSXhR85Qai1tVQAGQJDsLbaSwESJNsDKrf5BQbUVXV1+op52uxyqmlTZDR1LUXXICNDh11CwFQfDeDpiZxJ/rsNky5aKkqIAIBOpdLAbAlLxsLkb4rZ7ior06gELcMIGlGOokErJuSoBPW07Y7OXoVlUtSaTTMKsDQQttuY6SmmTNjcWMjJRapjo8k9DbwSnQztB/PSbseUmabm7R6yWJmRvbAfL06uVrUqVWmczSpqyoUpyWlpkqfvgAEAmxDCbybvDc1URD+zlZlidZ1RJ1AtcEERMHtBNzi1wrj1ZSErKHCmXrD4m2nTTXreSemwBOF0lr0G7OH4hzZpW1UapIqKHuWIdtNr6mnSREwW64m4DxlmpUSyqyut9J2CEliQYh1i4G0SN8F8lmKNeWUAkCCpI1qWYgI0bO2ktANuuF/ivA2DNmMj5hanUYmk9gZUBygPUMSZsGk9sC8d/f1NWSPX30MeXVKlPTTYyDymdOoCWW+11JUn2xS4p4esaqki2uEFgREgRcCxiwgsBtBwt8V4hUovSFSl5aaNaMhJVWCkMNoADlLGyj3wfyXiA6qVPzC7sYud5XUOaINtS9YPbAKUohOF7RDX4bnK9CitXMM1MLKPaSCI5mCy1jsevtguuVanQ8is5zOioNGsgVFQLdkaDsbc0i8GxAwP8A9bLTD00UBGioF20lgdQA6XltPtcYu5TN06zEvZ1GqmQdLqSuksrQSIgSBuN5gDF8MiceTIJ46fGjyTxfkUy2amiNBYEmnA0qNgIk/EJJXYdLERmPRvGnBqea8w1qfl1FOgZlF5W/utVUX030+Yvwm8acZihU0RuEvAg0Mnl180V6oPKSlPzGWWg6NUAADVEzeB64McOSGzDH/wBIgdtpY+hnT9T2wz+KfE9etkc4DQoqiqyNEGJOmR9qOskEKwthUyg+2zh7UCPxJj9f5YsbjK7syGT5G2Bch/aU/wCP/qGNeNTNaoRJAhfSQBYd8RcKfnp/xr+YxHx/MNUNRRutR9Q9mI+eAbqijtMoUsu58oEXqFCttwSEX3uIwTzOY/taJN3JsVI0sYve5JEkzEQfTFrhldkp0GDLZOTUoOlhJJEixgg29dsR8VzBl67DndyweQemkqPlcyNiO841rVnRUkD+EVNFekxIjWDcyOxJ+QuDfDbnK1l8twbiwEs625ZHXrM2iJwu8OpBuH5pra1qZeGO6gmoCAdxMX+WKlRQgJFTSw/ek+mxtPy+WJsuNylZZ/D5FjTsaOJcZChkIVQNLDVDEzYEQJBgm/S8dDgN4gU1KiBYdioWKd7kkwSLlo0+v44r8A4Wa6F2Yli1zPQD6+th0GLOTr08s1dKysSBqpwxh50kDYgQL6u0+hwqGNRlS7KMklPGr8lLiXDzSKloPK0x2EAQPWbHa5jFs8FqV0FRRBsQvfoPlc++G2lwbJtSph2ZnpCGNNwNOpZ+HaVMFdvhvPXlM7o1PIYIdOojSYUhdUQYBToOth6Y5tVYMcSbdChk8qmXr/7wSGTSyqmxMSDPcTva+GTiHG2p06uTKIqFg8tq1qSqwPi0rywpEdd8dVXpV2YOQTupgfCQVbTYSsRaNwL6hYPxetz1mr85ClDFtUKFUjeJEHa3a2OjLm37OyQ+OC15KhyekP5ilkK/CLTBBJXtpmY/rjsroBKsTCy21wBpMbiGlTt1OLHh7NUKnEKKqjtRAclZJBY02LFQYIuB7kH0wU8UcHWlSapSB8sfZjUyz1EHbUdS7CTaThkoNUJxTUmLmRZGR/MLL8IXSCZOlpkbdFmQbAi0zi94czOcR1pIwV2MBKllurGZPqrQDIki2N8IynmecqrrNtO/LOtQwgjYkb2Hp1m8N1/J1PXFQii2gMLhQCZg9fvAAbyT3wfFMZK7D2c8S0IVa9J6LILaTKlpIJBBBkmATvvtbBXJZ6shVRR8yn5asrHkUMfu9462BIAsb4VfE+ao1cpoCuKpd6i6lvpux2J5dJQ+6XjAepx3N1MoFFZyi+UkLACgA2LATqkDrsR3xnHYu2q+p6TR4szhBUpzchtLCKbKSCPhlpFz0AgXxX4xVovTWm61KaUjrSoqaWQp1VRcAgGDsb2gA4804DmalNqjM1QBFbyoB06zA22NpJ62Hti3xfjWYpu5qVKjBwDUE2YzpIuLAafnEdcc47aN5VFSfQy0KLsiNTd6pO5tI3t3gmW+eOs7QqllFO7pqMFoY8nQkEageh36YH+C83VrOEpnSDQZwpt8L6QSY7E7W2xJ4qFRKqaTLA65HWVUCJ3N9vXG0+FNAtpvler/ALjD4e8W1GXRXltL+WUcDWVAVZM80oeaVk7iIIxmEhM4RVdsynxhSAwUXAjUNWzQIsQffbGY2KaWmJbTZf4tSoFRYuxI1AOBuSdUaQQJItezH0xJQddWeIHOKB1HVYjpC9IvecAaP9ofjuUg3l/cTYC4/RwYo/HxH/2FH6+uKU7JFBR0gHk7On8Y/MYn4nSKZuoQLFybesMfpM+wxylHTVQb84/xLhkzPBjUqlhUKSAZCBthEiSLxb1wubqNj49gvgOUNWnpX7hILPIpqwHKdQBBLDUAu5M9L44zHAKgRjo85gxOgGRtdybSAJFhBlr2GD9NU4dQ+yfUXqLrLqrTAMaaeyyN+464joeKxmQtM1SGIJQFF0mb6TAsvp8jjsbXHRkrlKin/o+olqObFW//AOuYsRZnFot9MEOLcOQoZURBgx1xP4JyTJ+1atRlaVypGzPIki/ywSztBWVh2+ZE3/EX9cDZQlWjzjw/URGZXYqVMqehFwZFjYwZBt2OGLKcPGdbTTJqupQsLCRs5J2XlLc0xYemARWmj1wyhoax6iRE9rEzj0nwun7FlKaAc1RVeo0fEz8wv6IQAD298T/Hzm/BV8jx410xS45Tq5Or+ztUMKqjYjWIA1bgGBaTe3ScUeJ+EM0KRqyHouVbUjfCGjTrSzL0uQVtvh78VcPWtT+ABqfNSINwfvIe0ibi0wOl7HCM+KWWodvKSR6QNwd5E2PQeuKFhXgR88jy7ib18v8AZnT52sLqBH/AbiAvUEEC97g4tUMkUpK1TU7sC1RajqVMmNIQjVqXcn+ow7//AI3y9cmrWeowIKoi20CDpk7uyztYSonripT8IF3qLW0gSuiJkkSzEXnRBW4B3AjfE7hJJKu+xvOMpNvwCuB5yiul0oUA9IspqCnpYiDMxfUVnbe/sKHiTiwrqptDMhIBmOgt6C3+eOK1I0lrUoEU2CkdDpKwQRvKnp32tgdmtJCsugAHTCiNiW5jueu/p1wKbbpmRqy14U4h5TF4BOlCRME6SsD2krI6iRizVy9SmolQdR5pdV1QZgTcsZPrf0wN4Rk3TmenqV0GkBoJ2ja5A3sLzbbBXMPTZtbGorpvzhrNA0C2mDe8dLYa9nNtbZZ8XZ6lXpfYIENIOza7cmkAKsMbgRvHSMDKvh1mAoqpDqqMzop0qAAXBX4WYEm4uYGDOWfUH1kAQqEsoOrmBYRMzotA6xOM/wBa1HStprVVlCwNNFYXJWWbSSsARIIHS18DCSVKxc4t+AHxzgYyS5d2LAVLEapDgQ4MjuCBt0Hyocd4yGNZayMtRmYwCBom4EQZMyTcQSduppvF3k06eWeapclgzaW8sklV+IEHu0RMxO5wucdroQQVVHbTJgkkACCB/dIuD173w1K2m0LnkfBpPr9xx8AZim9dRTVYTLvuYAukBonYybxJk9cWvEVAPW0zHw3UkW0yRYAySCduuFWhxx6QoU0YBXSEbygGFyoDXhpNyfbEvEWr5iiPL11axqG6AliF1qSB90aV+Ed8M42qAlktbDWQyCmqphrOLMLdrDqIm5GN4U+H5mumXJVwSTsd1gC1/l/LGsbjfBUBcvQWTh7K+o6pZlkgAkiR2WwjtH88XqVOP29u6KPpHXrihl8u5dXFaseYSpBixE7n4TIvghSb7PO/P6E0wPxD4c19Cba7A61NTI4tYsPkQRg3luO5iRpZBHXy1nC5QrAeXM/Af5YIZHMjS7xAU3J27n5xhLXgpXs3404nVqUqet1bS7CwURYSLbdLHC5wOk7VlCzfeBP6GNcXzqu7FVC6omJ5o6mf5QMc8Iz/AJNQOpIOx7EdQe4P6jBKNRoQ5XO2ew8O4tUdId3qczgAmdiwEbdB9BiOrmwrEsogDmDnlZZmD19ova2+AHD+NUnoOYq8oqVDpKzvOkAi+8Tq695xBks5QzTKa9ItTRoKFovvI0aZFwCd7YUlvZS560S8ez+Xz2YZqeWWmp0ipUZyGIB0yVUimrGwkg7Da+DfFuM6xCgADTEgCYIspUmQItMW+WAxzqMFpJSQKlQMmlmDNEGDqcgyBEdDEXMG9SrCpRZ9YGqG0sTcTJET0mO21hOGKk9nJvjoJ5SsjL+aHvuCptE79sUs/meQqLzsB/dUBUFupAGKWfzIAA5V/dAM/NifwxUqV9z2Um/tadt8a6NTYxVOIMtJWRimmnLFSNiNRiCRYLYHrqJ3jEOV4ieZ2rVRGoSkh9QMFRqDL8R+GLkja8jM9nqdSkoy+bBZAoZgAq3BsGJuSQLAf3bbYH57iLDLsqipXqMwAKnUoAg7idI9AZMybYFyQxR1srcXrtTem+YTzmqqzMWlGIWyzpPQCdgJEGxwUzvDst9qoS6rLkJBII1KQdZuB0I9PZcz+YJpDlUhdQADhiCQQ1p1AGJ2vHXfHXDqVQ0tLFiZkjXG4WFmGB/K5xnJJWCk7aQUzXirLmglPyRKKqhvLQOVA+EkqQJMMSADIHfFLL8Wp2KUTFuU1JFoAmAtoH44pVqIkA0jKrJbUTNgCdjB9PlGDvA3onUlbLtUKPZV3EhpUgEEtFxcxBt2y68HOMnps5o5sSxXJqzOCDeo+51QBsDOxF8EkXOEsqZR15QjL5LSFmVU22kncd8WagTzKdRMoKKalGvUVYmeWy1CNuhF74MZgAV6depTXWwXUhMAMTN17yGAYg/CbicDqro1wfs8azvFW/aWqmNSEqgIsumy8u1t4jfAzMZpnYsxJJMknBzxzwihlsz5VA1DpUGprIs5kwIAsFK7z7nC7GKV1Z5k002mMHhZg1VNR/syWUT1I6TaQ0GMPnhSnNSppMcrupFrhzcek4834A0VAe+H/wAL8aTLZlqtQtDIVIUEtMGOUXi02wpV8pbD+ijvxjnQuVrIJWq7DVq6j7xk9SANidsbxR8VeMMtm6FSlTFR2YSk04jTzTOrsD+OMxRLsQ5pFfLcdNdtX7PUKqy6nGkqhYwrMfLkSexEx9LFF5TOx0FMfVib/PDTVzeUp0KlOhCEqQVSSGOw1Obnc7nrhIy9UGhxIrePLE/NsbPsxg/L5aupDBHsoUaL9b8yTFsa4vmnFNtVF1LAa3eRcmbAALeBc7+uKppc9VR9ykqj+IlVn8Tg7xHw81SiwpgyCIlrEjpcxJ/pidpWMU5cWJhMknEYa+LGYy5pkowhlsR2P5emKpMHDCQb/CNSowZaY1GJ0hC7R1IAddrdbztviw37SSCrIQXARggBSLmANrmCCSbTtBwveHaTvXRac3IlgPhE3Yn03+WH7iPAc3RVnXOgoBJ1AIY+akExG5E23wpx/FZbCXKADXJuYLlmMwwTSLiwgwTvEm0R6YjzeaZGQeZRgSIFSmxC6jCzJJ5TtJnrcYHZbj2YqWapINyDTpkG83BSJkzgijOR8OWt3y1E/wD1fzxjS6bDhJ1+FDLnOE0mDJBZd/ikz0Ekho9IjAjiPAKqVNNEK1LSpAq5imkNeY1urRtYet8cU+JVPvU6DT+4y/4KijG6mYBOpstl2bvqrj2/8xhUINPcjvx/bKP+yefZSaeWqMHH/hrrXuASNRj3No3OGU+G0mwewhboRHaPL03i8zillPEr0VKjLUNLMrMvmV4JWYsazD02OJm8RMSNVA/8NcW9tVBj9TiiPDyzXKb6KniDgtRKetU1U1EuXSiCslQv3VYgmQYBxXTw7UWnl9dWhTVwlUaWjldQZIFy0iDa0GMXs/xdHNNKtHM6WBhUzShSBzQwGXHacCn48rqoo0V0IoVDXJrMoHQK58lQCT9w98a1H2CnK9l3IilUrVF116gVh5b0kLq25ZjpjSRbq0mdsWeBuDmqxotXsyMophalUAKyy2maa8x+EsbSDOFzMValY/a1Gf0YyO4AUcoHsLY58NcRbLZosswGKso6g7WNjESPbcYHTVHW4tNj/wAKytZ6zaUAR2R2aWWmpiGYMptDXhoHMQNwMHeI8Xy9Bhl0R6terpLVY1jsBSUk6ryBGxm+oRhEqceXTTpipXrMjOfLQyGkqRqIJHKNS2m3QdJ6PHKyiWqrl0A0xSjWo7eZ8Qtazqflg4pIGb5M8+41Vd69Vqisrl21qwIKmY0kG4I2v2wOOHDxDWpvQfy6NgQTWeNcz0Nt/mSIknfCgcFdkmRNMM8JpL5WrQJkg1KjHQNrBFuzX2JI2tjo5wrdWaRq5oixBG02m1umK9Kh9kD+6xJ6SSsfhjdflF/3h+vfAdjtpUdeQ4rKFMO+mCLfHY+06j6b4zHK8Q/3hanRSkewj+U/hjMNXQmlYercQj4V1D0sPqQPyxBwDPBUrI4GisQ0mbaSSBAF5n8MVspUgc8AkaheJ/RxrKtC3kCG79SYwDYSVF7LKjMakK/mQ1wRtcfDMX6emDnD+KhmNME6gCxHS+24BEW6YUuGPRdqdOKqs0CbET3sJOHQMgR2VQsIBFtQA0wDF5EX9cMglts1vWjz3PVJqVD3Zj+JxSbFrO/G8f3j+eKuAFBjwpX0VSZjlP4XjDDx3O13VVCs67gLBA7fCT798KOTLwdGgzvqC/zxzWc/ep0/kAP8Jxl+BqlSCGVy1WnvSq/8h/XTBnLFyBym/oR/LfCpRqMpBVmX2JGDmS8QZpBy1qvsSWB+pwDSHQk6GGrkKqv5bJpb94gDvvtjTZFwbrfexB/HFDKeOMyoguT7U1P5g4tr4+qH4irfxU1I+gjGcUNTbNvQizCPQx/XHYy21jHtOJKXjletLLf/AMIP1BnF2h43oTzZekevxsB/y6Y+uM4r2FsCZvLVBVosKbsPtCOUgGFOxKxb9RgJw/lpgMYmSJ3IPYb/ADiPXD7/ALY5WoxqPQ5iNJIcEx25hAHoIHpgPxPiWUBNVKRFR7sazBltYEIiguZBs0rf54JJLyA7bA1OjVeTTSFXeo5AVfe4APoxn0ONJlqQRvNPmljd5FOnM9G0l3j9xfnjnPcTqVI3t8JcCw/cpjlX3P4HAqrQYy7MSJA3vB2vcRjdICS37DtHOGNNEAD90aVtvyBizfxVWPtiJYILk+aVZUubAkgW6ACdlHzOIKFEK9EKAAQSQOp0g3+eN02K06g2+2B+jA4Fs1I54u7GnmAxMIyBR0A3sOnf3N++Fk4deMZIGlVYkKHmCZ52WLKBubQSLC8m0YSjg4dE+arVDpmspSpUlQgk8jltV2DIpCgCyoJuxljsABfEFPgqVArE1Ji4MR6R1iO98X+F0RWp0qj3hFUL6qNEn15dsEVoFpAn1jr6CBbANt6RVGCq2CRwWkYMWHf+WMwxUsvtH5/9sZgkjqXoU8t8K+2MzIv8v64zGY3wTAamL0v/AGWP+LDXk8wzU1DMxlBN95AmeszeZxmMwEm0MxJPsVuN5cJWYCYsb+oBwNON4zBonmqZbyTdJtb+mLNPm3Cx7D+mNYzAyGQK2SpangkjfbBvLUKif2dZl9MZjMLlJ2PhFUdee0GWDEAnmRT0neMVqHFWJQGnS5xPwR37QenfGYzBRkznFWi+Ap3oUT83n8WONvUoj4sv/wAtQD8qQP44zGYJOzpKuiI53JxenVWOx1fjrXG81m6JCNSFSFBADxPfcEx+frjMZg6VHIG5Ws1VWLRv09h+r4lqJ/uqn0X88axmE+Tk3RbHx0fTV/hxupnAYldQY2U7G/3vT0H1xmMwyCTYGRtLQRzNQgs1Ql3+Fm9AByLtpSLQInraAEOqmliOxI+lsZjMcm22BlSUUPvhhpytIAkfF/iOD1JQsRI9jjMZjF2UR/lRYNaFgM0diLfnjMZjMNOP/9k="/>
          <p:cNvSpPr>
            <a:spLocks noChangeAspect="1" noChangeArrowheads="1"/>
          </p:cNvSpPr>
          <p:nvPr/>
        </p:nvSpPr>
        <p:spPr bwMode="auto">
          <a:xfrm>
            <a:off x="63500" y="-6985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hMSERQUExMVFRUWGRsYGBcXGCAeGxsgICMgGxodHh4gHCYfHhkjGR8cHy8hIycpLCwsHB4xNTAqNykrLCkBCQoKDgwOGg8PGiwkHyQsLC8pLCwqLCwpLSwsKSwsKSwpLCwpKSwpLCksKSksLCwpLCksLCwpLCwsLCwpKSwsLP/AABEIAJYAyAMBIgACEQEDEQH/xAAcAAACAgMBAQAAAAAAAAAAAAAFBgMEAAECBwj/xABGEAACAQIEBAQDBQUECAYDAAABAhEDIQAEEjEFIkFRBhNhcTKBkSNCobHwFGJywdEzUrLxBxUWJIKSwuFDRFNzosMXNJP/xAAZAQADAQEBAAAAAAAAAAAAAAACAwQBAAX/xAArEQACAgICAgECBAcAAAAAAAAAAQIRAyESMUFRE2HwInGRwQQyM4GhsdH/2gAMAwEAAhEDEQA/AFqnU8zLMYXmpv8ACIGzAxc/mfxxD4UUmlQsY0sSYJAl27fljVLwnmdsy707T5YN472sBHbBbI8FAC06eo2sqyTAkm0kkAkmfXBMPiyPP+G8u94KN3RFUfQtE/TAzLeHaaGTUQ+5k/RQRhuyPgqtVGpKDsO5KgfWRgxQ/wBGtf7y0lH7z7fgcY15NqhOyz0qfZ/enI9+Zon3GLFDOlZ8tXE/3YA7iIFhOG3/AGToUzFXPZZPRSCfpIOJ6XBcj/69er606Zj66SPxx115CULE581WY3Un+J2P/UPyxyEq91X2A/ph3pU+HhgooVXJMS9VQO8kB56dsT5fP0hHl5CmpMRIZyZjp5e959r4y7C+N+hCGTdt6jH2n+Rxao+Fqr7UazT10GPrH88egLxTNBgi0VpEgsAtNVEDe7OT/wDHE7cPz771QvvUP5ItOPrjjeFev1Eih4BzJ/8ALx/GwH88SnwWyf2tbKUT2eqJ/LBrO8IqeYivmEYOwvOoACdRh9ZsLb3J3F8CeN8FFJ0FGrOogSAKd94HLBlQTa9vbAuVDFivyS0PDGWKsxzykU9IfRTJA1Tp5i0Xgjb8xjpOH8OUwWzNRhYqQEIPW0Aj2x1SySnL54UgVaqaI0MwWG8zSYkkCZ3MySN7DAOpmAjikecabPqkcrMjBHn4UZSCrW5rFRpOA+R1YyOFW1Y4ZHw7kK4KqrU3Pw6nJJ9ZmD7Ygo5IZKoBWoU2XYVNAI+djB9d/fC6vFFRgvmKZIAnlYnccpvMCRE+hOHHhfihXXyq/OhtJ+Ie4+8Pa/vjeVnPHx62v8hupwzK5tASimIIKwGUidJBF7EkjcTfCT4w/wBGYWmXoAusRUpkCT3ZQAB6lRtuIwcrcPqZb7bKN5tLfQDJH8J6j0+vcG+CeJqeYAAMP1U2P+fpg79k7TW47R8vca4Q1GdJPlsInt6N39D74qsQYIsNzPQ6tR/w4+hvHP8Ao/WsHq0EGozrpRZ+5H73WOvod/B+L8IagSRJpmd91NwAfWSYP88dKPoHTVoFhJCrbvfvAH0/7Yrum4OLRWzsNrgfr2j64yrRJLQDYEj2Bgk/rpgEwWtENO5k9P0Mby7wxxwDAFtz+WMbr8sECGqdUNECJ6Emf8sZiPJcXAoNSNNW5i6vsykhQRMTp5ZgEbn2xrGgHsB8A5OmrJV4owVo1qGENFxMlj3Pzx14S4flkzDFHLPTFVKXZqennYmN504GPWepp8nKHaLU9QPY8tM6bR3xd8Ko4ryVAASurHqG0ghRtazfd6DbbD5lvGhwXgsrRVXdaeoF1Ryogo0/CRu2k/LALxP4Zy1AUzoZzUcrzu9T8XcgWB9yIHbDRw2uNKARfSP/AIYD8cylPVTRF/8AGNR1X7xeFJuYuxBt1GJJdBwT5CvU4M9N9FMlQ07AR9Oh9usYMUM8lIKP2ei5VSX1B3Y7BWDHlkmSVBMYKZfP06VQVCSaaakJ0ljMlSRF2hoHLJ3xDnM7d9EMj65DKQ19jcjT7FTsNsJc+KtFFKTpo74X4lGYqpR00lVyVKqt4gzE/wBMU6/GKyhKmsCmTUVYGxEAdLEjWLdB6nFHhWmnmaDFKoLPqUPTRRqIMKW8wmJMSB1uMXK6gcPpOU0rqD6KjxEtcakG/MYIHphjbcbsWklLr72dvxs1NBQsaoWGL/CFMayCJPSLDY4M8O4xl6iyxas4sz6SJPsTYbfX1ws8IpmotcrRRFRQNVNnaZBYglm2AAJEAiRvgYc1W00itVUYVFRDSpKpLMpTmCizTF2n7wtjFJxWwpY1Lr/Y9UcrQSrrSj8QZlSZGq2oxfTIPS3pN8WKiMzStPy5i/Q7gdOs3jeBOE/xFTdr/aObtE6Y6CwIkki5/wC2LHhnMeWhqssRbYeYZBYqXmSbKILQLz6AsylaZ0sFJNFnMZ6maeZQtTghQFdQwEPJQpvzAGx9xtgBmqNFvtAEasv2nlq32UOPKrqF2VSBq07yI6Yr8ZpNVzYfy2VdYqSrDlkEBWK8xDEm9pJG4GDy5cVKtKurqzaQlQsmhTquCZUSRqi1yIv26LUtWG48XdATMeHaivTpOtTM60rKHRBCtpgPvKORHqYkYiOWam+XppTHOKZB1WKkwCAbMRBkKbW6xJfLcV8qmrs0VZCFGTUG8tSTpb7rAArPbTa0YmyXB1bN0jdTSqlpXUEZaml1gTpABAXTcAMI6RzpM63VknBOMPRtMar91a8at4P8Q7ddsEcpwNauqpTqRmCxYgqAp9ABuJ674XKNUOhdCsEgMnQHYgdpaLiPu/OTK5p0I0zPRPvddiN7dRf0x0MqYU8PrTHbhvHjq8qsPLqj+9sfX94eov3wD8c+Dlrq1VUCvB1jdKg+Qs0dSL2HqJqPGaWaQJmLGAVqr8S9ZMbfq2LHCeLVsuQtaWoEwlUgiR0N9vnAO+KFKiGWNp2lT9f8PnzjPA2yzNynRMEH4kM3U9jaJxT4WG85TO6tHoLmD8/zx9J+K/B9LOprp6RVixPwuB91/wAL77bjHi3E/DQyvmDyijqCDMyPfpHUHr+etLsT30KNemp5gComIB2ve3vOOSIpk/rpiSuot+umIatQ6Y9vwwNgUQJY+mMxy52/XrjMECenV/Hma0kvVLr3p0KcD/iAf8TODHhrijHMKuow9GrVImxJCAEgW1cxH1wgZbLU4YuWBShXZSpIhw7BJi8T3MXvhu4JmP8AfRG37LUI+ZT+Qw2beh+PIpScfQ08AzyMVWp8B+L1AptOKWX4vS8x6dFFTQQ3l0wFCyZQ2sWgXPphbGc01U6jY+xm/wArfXF7hGSpUahZCWLCWZjeZO9ztMDEGR+D0YrdhfO+IwlVabSS1w97sTyqLRrm8fvDFvJ+IaRarTcxU1mxDc3wnoDuTEC8g2wPp5pdRGkk6y1x/dHxX2C97dPbHGaztOn9oEj16kHftc7X9MKQ1qgsqu7A2HlFCxY/DpMi1xe3WTMR1xY4nXSpTZXIiCFlQRERO0ROkTvv3jCfwzjz6C5DO1Qq2nUFhgWvMGyqTED/ALW+J+IaBDPSYnSLyrKVJnTaLxuT6DvgnJ9GVF7ClJ0y+XFJpjUamgWEdRI6aO/7wxSyTS3myHKkrR3BAIklg1vMCwoaTYttEYB8Q422jTAMklGBMDTFqik2eAY3U741T8RCnQp1AoqM4vJA5mJZnMR8Mi1twLbnpN9HLjbYw8Q4mCGDXUxSYCxGq5AJ6g37Y1kqmmkiLqIAkByJM3lyBE7ScIX+tyFd6jIa9S40gRBgDlHLe5kjtscWOKcUeoBT1PTpp/aRfUBYk2G55VWblvfCkm5NBclxsb+KUKZFLMH41VkuTGlSZnuOcfhuBOL/AA/ONyoxIFUaSykhlJgKZBkEECehwmcL4u1clIJCqx0kzflZVmZsqwDM7Y1S8TLTqqlVXNJoNN0gwrQZImZDDadrY6DblTNk4pX7HzLKKiIXHNUu/wDGCQTfo3N/zYM/sh01QjEllR1LQ0MgVQJ2JGj56vnhKzPiQUy1Us1bLt5dSmVHMoYsrmCASiuq2O2uOowd4XxNiNSnUjMAGEgEPekYMd4PeZ7Y2TcXYLSkqBvBq58wzS8rVUcBGYMsm63i6zKzEwZ3wVr5fWQGUkMNQMTyMAUZgDEqTzdevrhVz7Bq6Pc06pnla4LHvsDr6DqHHTDRwXizlUSpp8zyzUpwZ1aIBiw0koSNNzygyZxOm7l+dj8mkmRVbuSNR0lQxi4kDT1IZSJuYMg36Epw/wAQNT+zqLrpmQQdu9uxjoY+WIalCm3NTMBwEMHcMNSn+IEMJH1ONimGVTDEOCs2NyCQQOs7gERJsJsXwzU9iZwjKP0GTJ1FCjyDqUi6GZA9fS0A+0Ttitxnw/SzyBWIFVQdLETI7dNSHqOm4jC3lcxWoVFKbTbqGkgADv0EHcnfDPw7i9LMgD4KpuRMX7reZ6x+eLoTUujz8uFxf7nhHivwlUyj1AVYaL6TcRsCD1Q9D7jcYX6WW1JUndULCJtECfx/HH0pxvhyZlDRrkBxIStEEHs3oeo2YdjGPK/EvgWrk8vXY01AggtTuQLNqiJFPeJO4g7YZRPI8wqjm22/EdP88Ziaus/L5RP5A9unzxmOFNMZ81wflIWpurKQUfq5fpAMExcEW2we4LTjMM87ZZkj5qZn5bYpZ3KGtSqJSpsKh+ACzGDcCY6ScWOGIwzFVoOn9lKz01agSPeMd8kZdD+PF7QLGe+2g7GQfmYPQ9/yxYqZvyguqtoE/EFmSJIv90XvYzMGMC6VMM/u/wD1DHfFsnRpZjn1MCAeYk6ZBFyd7819x9cIlHyVxl4LWa4vFak1FzWMxoVjBJAFhEkm47CBtE4K8M8SZfM1qFFvMUvUVG1QAkmCwIN2GwNgJm8RhPr1vJrmqoujj3NoYR6mcXstwzyvPJMikzqG9QRf8fwOO4pIFZJOVIa6GT1JTtACkTOxGqGH968dbyL3xT4iGWg9N8uzMxmUBNxYMKgtv39jtgHwriVQ0jTDGSTpBNgAJEdvf2wxcOz1dqDaz9qTqQsJWV5hItLHbSRGxwiaafZXj/HGyzxLwyyaWocrFFQrUICmFg6GkwbTexkxhW4lSrU6dOnIZaaguKRLgEmIJiJHUHaTvaDr+KMxTZGq0/NLzpA5QkHmWAPi+AztpKxfA/jPFaqefBFPzAoCqTYxcrcXIsSR1wOJttKXRuaCUbQFeqv7GzBYqvXA1TJ0hC0ekkiY7DF3iTO1Co7AqAUVFIPXUFN46K3S+ltsBqgA0AmFUayO/Qemoi04uce4vUqlEY8nxneS5sztJ3g9IH1w5JMm5NWSeFs4KTkuYBBF+s+u4v17xh98QeE/LoU66Wy7IpZJA0uwHNTgyVLTyHaTG8DzalUDOrERTW8bk9gfU/1x6wcxSXhR85Qai1tVQAGQJDsLbaSwESJNsDKrf5BQbUVXV1+op52uxyqmlTZDR1LUXXICNDh11CwFQfDeDpiZxJ/rsNky5aKkqIAIBOpdLAbAlLxsLkb4rZ7ior06gELcMIGlGOokErJuSoBPW07Y7OXoVlUtSaTTMKsDQQttuY6SmmTNjcWMjJRapjo8k9DbwSnQztB/PSbseUmabm7R6yWJmRvbAfL06uVrUqVWmczSpqyoUpyWlpkqfvgAEAmxDCbybvDc1URD+zlZlidZ1RJ1AtcEERMHtBNzi1wrj1ZSErKHCmXrD4m2nTTXreSemwBOF0lr0G7OH4hzZpW1UapIqKHuWIdtNr6mnSREwW64m4DxlmpUSyqyut9J2CEliQYh1i4G0SN8F8lmKNeWUAkCCpI1qWYgI0bO2ktANuuF/ivA2DNmMj5hanUYmk9gZUBygPUMSZsGk9sC8d/f1NWSPX30MeXVKlPTTYyDymdOoCWW+11JUn2xS4p4esaqki2uEFgREgRcCxiwgsBtBwt8V4hUovSFSl5aaNaMhJVWCkMNoADlLGyj3wfyXiA6qVPzC7sYud5XUOaINtS9YPbAKUohOF7RDX4bnK9CitXMM1MLKPaSCI5mCy1jsevtguuVanQ8is5zOioNGsgVFQLdkaDsbc0i8GxAwP8A9bLTD00UBGioF20lgdQA6XltPtcYu5TN06zEvZ1GqmQdLqSuksrQSIgSBuN5gDF8MiceTIJ46fGjyTxfkUy2amiNBYEmnA0qNgIk/EJJXYdLERmPRvGnBqea8w1qfl1FOgZlF5W/utVUX030+Yvwm8acZihU0RuEvAg0Mnl180V6oPKSlPzGWWg6NUAADVEzeB64McOSGzDH/wBIgdtpY+hnT9T2wz+KfE9etkc4DQoqiqyNEGJOmR9qOskEKwthUyg+2zh7UCPxJj9f5YsbjK7syGT5G2Bch/aU/wCP/qGNeNTNaoRJAhfSQBYd8RcKfnp/xr+YxHx/MNUNRRutR9Q9mI+eAbqijtMoUsu58oEXqFCttwSEX3uIwTzOY/taJN3JsVI0sYve5JEkzEQfTFrhldkp0GDLZOTUoOlhJJEixgg29dsR8VzBl67DndyweQemkqPlcyNiO841rVnRUkD+EVNFekxIjWDcyOxJ+QuDfDbnK1l8twbiwEs625ZHXrM2iJwu8OpBuH5pra1qZeGO6gmoCAdxMX+WKlRQgJFTSw/ek+mxtPy+WJsuNylZZ/D5FjTsaOJcZChkIVQNLDVDEzYEQJBgm/S8dDgN4gU1KiBYdioWKd7kkwSLlo0+v44r8A4Wa6F2Yli1zPQD6+th0GLOTr08s1dKysSBqpwxh50kDYgQL6u0+hwqGNRlS7KMklPGr8lLiXDzSKloPK0x2EAQPWbHa5jFs8FqV0FRRBsQvfoPlc++G2lwbJtSph2ZnpCGNNwNOpZ+HaVMFdvhvPXlM7o1PIYIdOojSYUhdUQYBToOth6Y5tVYMcSbdChk8qmXr/7wSGTSyqmxMSDPcTva+GTiHG2p06uTKIqFg8tq1qSqwPi0rywpEdd8dVXpV2YOQTupgfCQVbTYSsRaNwL6hYPxetz1mr85ClDFtUKFUjeJEHa3a2OjLm37OyQ+OC15KhyekP5ilkK/CLTBBJXtpmY/rjsroBKsTCy21wBpMbiGlTt1OLHh7NUKnEKKqjtRAclZJBY02LFQYIuB7kH0wU8UcHWlSapSB8sfZjUyz1EHbUdS7CTaThkoNUJxTUmLmRZGR/MLL8IXSCZOlpkbdFmQbAi0zi94czOcR1pIwV2MBKllurGZPqrQDIki2N8IynmecqrrNtO/LOtQwgjYkb2Hp1m8N1/J1PXFQii2gMLhQCZg9fvAAbyT3wfFMZK7D2c8S0IVa9J6LILaTKlpIJBBBkmATvvtbBXJZ6shVRR8yn5asrHkUMfu9462BIAsb4VfE+ao1cpoCuKpd6i6lvpux2J5dJQ+6XjAepx3N1MoFFZyi+UkLACgA2LATqkDrsR3xnHYu2q+p6TR4szhBUpzchtLCKbKSCPhlpFz0AgXxX4xVovTWm61KaUjrSoqaWQp1VRcAgGDsb2gA4804DmalNqjM1QBFbyoB06zA22NpJ62Hti3xfjWYpu5qVKjBwDUE2YzpIuLAafnEdcc47aN5VFSfQy0KLsiNTd6pO5tI3t3gmW+eOs7QqllFO7pqMFoY8nQkEageh36YH+C83VrOEpnSDQZwpt8L6QSY7E7W2xJ4qFRKqaTLA65HWVUCJ3N9vXG0+FNAtpvler/ALjD4e8W1GXRXltL+WUcDWVAVZM80oeaVk7iIIxmEhM4RVdsynxhSAwUXAjUNWzQIsQffbGY2KaWmJbTZf4tSoFRYuxI1AOBuSdUaQQJItezH0xJQddWeIHOKB1HVYjpC9IvecAaP9ofjuUg3l/cTYC4/RwYo/HxH/2FH6+uKU7JFBR0gHk7On8Y/MYn4nSKZuoQLFybesMfpM+wxylHTVQb84/xLhkzPBjUqlhUKSAZCBthEiSLxb1wubqNj49gvgOUNWnpX7hILPIpqwHKdQBBLDUAu5M9L44zHAKgRjo85gxOgGRtdybSAJFhBlr2GD9NU4dQ+yfUXqLrLqrTAMaaeyyN+464joeKxmQtM1SGIJQFF0mb6TAsvp8jjsbXHRkrlKin/o+olqObFW//AOuYsRZnFot9MEOLcOQoZURBgx1xP4JyTJ+1atRlaVypGzPIki/ywSztBWVh2+ZE3/EX9cDZQlWjzjw/URGZXYqVMqehFwZFjYwZBt2OGLKcPGdbTTJqupQsLCRs5J2XlLc0xYemARWmj1wyhoax6iRE9rEzj0nwun7FlKaAc1RVeo0fEz8wv6IQAD298T/Hzm/BV8jx410xS45Tq5Or+ztUMKqjYjWIA1bgGBaTe3ScUeJ+EM0KRqyHouVbUjfCGjTrSzL0uQVtvh78VcPWtT+ABqfNSINwfvIe0ibi0wOl7HCM+KWWodvKSR6QNwd5E2PQeuKFhXgR88jy7ib18v8AZnT52sLqBH/AbiAvUEEC97g4tUMkUpK1TU7sC1RajqVMmNIQjVqXcn+ow7//AI3y9cmrWeowIKoi20CDpk7uyztYSonripT8IF3qLW0gSuiJkkSzEXnRBW4B3AjfE7hJJKu+xvOMpNvwCuB5yiul0oUA9IspqCnpYiDMxfUVnbe/sKHiTiwrqptDMhIBmOgt6C3+eOK1I0lrUoEU2CkdDpKwQRvKnp32tgdmtJCsugAHTCiNiW5jueu/p1wKbbpmRqy14U4h5TF4BOlCRME6SsD2krI6iRizVy9SmolQdR5pdV1QZgTcsZPrf0wN4Rk3TmenqV0GkBoJ2ja5A3sLzbbBXMPTZtbGorpvzhrNA0C2mDe8dLYa9nNtbZZ8XZ6lXpfYIENIOza7cmkAKsMbgRvHSMDKvh1mAoqpDqqMzop0qAAXBX4WYEm4uYGDOWfUH1kAQqEsoOrmBYRMzotA6xOM/wBa1HStprVVlCwNNFYXJWWbSSsARIIHS18DCSVKxc4t+AHxzgYyS5d2LAVLEapDgQ4MjuCBt0Hyocd4yGNZayMtRmYwCBom4EQZMyTcQSduppvF3k06eWeapclgzaW8sklV+IEHu0RMxO5wucdroQQVVHbTJgkkACCB/dIuD173w1K2m0LnkfBpPr9xx8AZim9dRTVYTLvuYAukBonYybxJk9cWvEVAPW0zHw3UkW0yRYAySCduuFWhxx6QoU0YBXSEbygGFyoDXhpNyfbEvEWr5iiPL11axqG6AliF1qSB90aV+Ed8M42qAlktbDWQyCmqphrOLMLdrDqIm5GN4U+H5mumXJVwSTsd1gC1/l/LGsbjfBUBcvQWTh7K+o6pZlkgAkiR2WwjtH88XqVOP29u6KPpHXrihl8u5dXFaseYSpBixE7n4TIvghSb7PO/P6E0wPxD4c19Cba7A61NTI4tYsPkQRg3luO5iRpZBHXy1nC5QrAeXM/Af5YIZHMjS7xAU3J27n5xhLXgpXs3404nVqUqet1bS7CwURYSLbdLHC5wOk7VlCzfeBP6GNcXzqu7FVC6omJ5o6mf5QMc8Iz/AJNQOpIOx7EdQe4P6jBKNRoQ5XO2ew8O4tUdId3qczgAmdiwEbdB9BiOrmwrEsogDmDnlZZmD19ova2+AHD+NUnoOYq8oqVDpKzvOkAi+8Tq695xBks5QzTKa9ItTRoKFovvI0aZFwCd7YUlvZS560S8ez+Xz2YZqeWWmp0ipUZyGIB0yVUimrGwkg7Da+DfFuM6xCgADTEgCYIspUmQItMW+WAxzqMFpJSQKlQMmlmDNEGDqcgyBEdDEXMG9SrCpRZ9YGqG0sTcTJET0mO21hOGKk9nJvjoJ5SsjL+aHvuCptE79sUs/meQqLzsB/dUBUFupAGKWfzIAA5V/dAM/NifwxUqV9z2Um/tadt8a6NTYxVOIMtJWRimmnLFSNiNRiCRYLYHrqJ3jEOV4ieZ2rVRGoSkh9QMFRqDL8R+GLkja8jM9nqdSkoy+bBZAoZgAq3BsGJuSQLAf3bbYH57iLDLsqipXqMwAKnUoAg7idI9AZMybYFyQxR1srcXrtTem+YTzmqqzMWlGIWyzpPQCdgJEGxwUzvDst9qoS6rLkJBII1KQdZuB0I9PZcz+YJpDlUhdQADhiCQQ1p1AGJ2vHXfHXDqVQ0tLFiZkjXG4WFmGB/K5xnJJWCk7aQUzXirLmglPyRKKqhvLQOVA+EkqQJMMSADIHfFLL8Wp2KUTFuU1JFoAmAtoH44pVqIkA0jKrJbUTNgCdjB9PlGDvA3onUlbLtUKPZV3EhpUgEEtFxcxBt2y68HOMnps5o5sSxXJqzOCDeo+51QBsDOxF8EkXOEsqZR15QjL5LSFmVU22kncd8WagTzKdRMoKKalGvUVYmeWy1CNuhF74MZgAV6depTXWwXUhMAMTN17yGAYg/CbicDqro1wfs8azvFW/aWqmNSEqgIsumy8u1t4jfAzMZpnYsxJJMknBzxzwihlsz5VA1DpUGprIs5kwIAsFK7z7nC7GKV1Z5k002mMHhZg1VNR/syWUT1I6TaQ0GMPnhSnNSppMcrupFrhzcek4834A0VAe+H/wAL8aTLZlqtQtDIVIUEtMGOUXi02wpV8pbD+ijvxjnQuVrIJWq7DVq6j7xk9SANidsbxR8VeMMtm6FSlTFR2YSk04jTzTOrsD+OMxRLsQ5pFfLcdNdtX7PUKqy6nGkqhYwrMfLkSexEx9LFF5TOx0FMfVib/PDTVzeUp0KlOhCEqQVSSGOw1Obnc7nrhIy9UGhxIrePLE/NsbPsxg/L5aupDBHsoUaL9b8yTFsa4vmnFNtVF1LAa3eRcmbAALeBc7+uKppc9VR9ykqj+IlVn8Tg7xHw81SiwpgyCIlrEjpcxJ/pidpWMU5cWJhMknEYa+LGYy5pkowhlsR2P5emKpMHDCQb/CNSowZaY1GJ0hC7R1IAddrdbztviw37SSCrIQXARggBSLmANrmCCSbTtBwveHaTvXRac3IlgPhE3Yn03+WH7iPAc3RVnXOgoBJ1AIY+akExG5E23wpx/FZbCXKADXJuYLlmMwwTSLiwgwTvEm0R6YjzeaZGQeZRgSIFSmxC6jCzJJ5TtJnrcYHZbj2YqWapINyDTpkG83BSJkzgijOR8OWt3y1E/wD1fzxjS6bDhJ1+FDLnOE0mDJBZd/ikz0Ekho9IjAjiPAKqVNNEK1LSpAq5imkNeY1urRtYet8cU+JVPvU6DT+4y/4KijG6mYBOpstl2bvqrj2/8xhUINPcjvx/bKP+yefZSaeWqMHH/hrrXuASNRj3No3OGU+G0mwewhboRHaPL03i8zillPEr0VKjLUNLMrMvmV4JWYsazD02OJm8RMSNVA/8NcW9tVBj9TiiPDyzXKb6KniDgtRKetU1U1EuXSiCslQv3VYgmQYBxXTw7UWnl9dWhTVwlUaWjldQZIFy0iDa0GMXs/xdHNNKtHM6WBhUzShSBzQwGXHacCn48rqoo0V0IoVDXJrMoHQK58lQCT9w98a1H2CnK9l3IilUrVF116gVh5b0kLq25ZjpjSRbq0mdsWeBuDmqxotXsyMophalUAKyy2maa8x+EsbSDOFzMValY/a1Gf0YyO4AUcoHsLY58NcRbLZosswGKso6g7WNjESPbcYHTVHW4tNj/wAKytZ6zaUAR2R2aWWmpiGYMptDXhoHMQNwMHeI8Xy9Bhl0R6terpLVY1jsBSUk6ryBGxm+oRhEqceXTTpipXrMjOfLQyGkqRqIJHKNS2m3QdJ6PHKyiWqrl0A0xSjWo7eZ8Qtazqflg4pIGb5M8+41Vd69Vqisrl21qwIKmY0kG4I2v2wOOHDxDWpvQfy6NgQTWeNcz0Nt/mSIknfCgcFdkmRNMM8JpL5WrQJkg1KjHQNrBFuzX2JI2tjo5wrdWaRq5oixBG02m1umK9Kh9kD+6xJ6SSsfhjdflF/3h+vfAdjtpUdeQ4rKFMO+mCLfHY+06j6b4zHK8Q/3hanRSkewj+U/hjMNXQmlYercQj4V1D0sPqQPyxBwDPBUrI4GisQ0mbaSSBAF5n8MVspUgc8AkaheJ/RxrKtC3kCG79SYwDYSVF7LKjMakK/mQ1wRtcfDMX6emDnD+KhmNME6gCxHS+24BEW6YUuGPRdqdOKqs0CbET3sJOHQMgR2VQsIBFtQA0wDF5EX9cMglts1vWjz3PVJqVD3Zj+JxSbFrO/G8f3j+eKuAFBjwpX0VSZjlP4XjDDx3O13VVCs67gLBA7fCT798KOTLwdGgzvqC/zxzWc/ep0/kAP8Jxl+BqlSCGVy1WnvSq/8h/XTBnLFyBym/oR/LfCpRqMpBVmX2JGDmS8QZpBy1qvsSWB+pwDSHQk6GGrkKqv5bJpb94gDvvtjTZFwbrfexB/HFDKeOMyoguT7U1P5g4tr4+qH4irfxU1I+gjGcUNTbNvQizCPQx/XHYy21jHtOJKXjletLLf/AMIP1BnF2h43oTzZekevxsB/y6Y+uM4r2FsCZvLVBVosKbsPtCOUgGFOxKxb9RgJw/lpgMYmSJ3IPYb/ADiPXD7/ALY5WoxqPQ5iNJIcEx25hAHoIHpgPxPiWUBNVKRFR7sazBltYEIiguZBs0rf54JJLyA7bA1OjVeTTSFXeo5AVfe4APoxn0ONJlqQRvNPmljd5FOnM9G0l3j9xfnjnPcTqVI3t8JcCw/cpjlX3P4HAqrQYy7MSJA3vB2vcRjdICS37DtHOGNNEAD90aVtvyBizfxVWPtiJYILk+aVZUubAkgW6ACdlHzOIKFEK9EKAAQSQOp0g3+eN02K06g2+2B+jA4Fs1I54u7GnmAxMIyBR0A3sOnf3N++Fk4deMZIGlVYkKHmCZ52WLKBubQSLC8m0YSjg4dE+arVDpmspSpUlQgk8jltV2DIpCgCyoJuxljsABfEFPgqVArE1Ji4MR6R1iO98X+F0RWp0qj3hFUL6qNEn15dsEVoFpAn1jr6CBbANt6RVGCq2CRwWkYMWHf+WMwxUsvtH5/9sZgkjqXoU8t8K+2MzIv8v64zGY3wTAamL0v/AGWP+LDXk8wzU1DMxlBN95AmeszeZxmMwEm0MxJPsVuN5cJWYCYsb+oBwNON4zBonmqZbyTdJtb+mLNPm3Cx7D+mNYzAyGQK2SpangkjfbBvLUKif2dZl9MZjMLlJ2PhFUdee0GWDEAnmRT0neMVqHFWJQGnS5xPwR37QenfGYzBRkznFWi+Ap3oUT83n8WONvUoj4sv/wAtQD8qQP44zGYJOzpKuiI53JxenVWOx1fjrXG81m6JCNSFSFBADxPfcEx+frjMZg6VHIG5Ws1VWLRv09h+r4lqJ/uqn0X88axmE+Tk3RbHx0fTV/hxupnAYldQY2U7G/3vT0H1xmMwyCTYGRtLQRzNQgs1Ql3+Fm9AByLtpSLQInraAEOqmliOxI+lsZjMcm22BlSUUPvhhpytIAkfF/iOD1JQsRI9jjMZjF2UR/lRYNaFgM0diLfnjMZjMNOP/9k="/>
          <p:cNvSpPr>
            <a:spLocks noChangeAspect="1" noChangeArrowheads="1"/>
          </p:cNvSpPr>
          <p:nvPr/>
        </p:nvSpPr>
        <p:spPr bwMode="auto">
          <a:xfrm>
            <a:off x="63500" y="-6985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6" name="Picture 14" descr="http://upload.wikimedia.org/wikipedia/commons/thumb/a/a9/Butcher_shop_in_Valencia.jpg/250px-Butcher_shop_in_Val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447800"/>
            <a:ext cx="3546541" cy="26670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4495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8" name="Picture 16" descr="http://t1.gstatic.com/images?q=tbn:ANd9GcQZVTwaAhw2OjSXBvWocN3X9wjI7ZJ7HGjUvpuCTjfT7lxcGJnr4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039086" cy="2362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4267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dirty="0" err="1" smtClean="0"/>
              <a:t>carnicería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029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bajarcolesterol.com/wp-content/uploads/pesca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86200" cy="30810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pic>
        <p:nvPicPr>
          <p:cNvPr id="19458" name="Picture 2" descr="http://t3.gstatic.com/images?q=tbn:ANd9GcSv-5F4Y7by-5VWaNmP0pDkCBx9rxcW9Adam0b84TzDwF4EGFvc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127612" cy="25146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114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19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dirty="0" err="1" smtClean="0"/>
              <a:t>pescadería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pescado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5" name="Right Arrow 4"/>
          <p:cNvSpPr/>
          <p:nvPr/>
        </p:nvSpPr>
        <p:spPr>
          <a:xfrm>
            <a:off x="4114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19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dirty="0" err="1" smtClean="0"/>
              <a:t>pastelería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pasteles</a:t>
            </a:r>
            <a:endParaRPr lang="en-US" sz="3200" dirty="0"/>
          </a:p>
        </p:txBody>
      </p:sp>
      <p:pic>
        <p:nvPicPr>
          <p:cNvPr id="1026" name="Picture 2" descr="https://encrypted-tbn2.gstatic.com/images?q=tbn:ANd9GcSkXoERyMNw7XL-XJ2T48CqJLN4jHjwxJ2UFwoDUEYKWzKv-sty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664260" cy="243840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0rvYSbZY6CAkkrrdI2YOfo_UMAWkS2xUVK5QT27vXnJ9nQbCq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comprar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5" name="Right Arrow 4"/>
          <p:cNvSpPr/>
          <p:nvPr/>
        </p:nvSpPr>
        <p:spPr>
          <a:xfrm>
            <a:off x="4114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19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la </a:t>
            </a:r>
            <a:r>
              <a:rPr lang="en-US" sz="3200" dirty="0" err="1" smtClean="0"/>
              <a:t>tienda</a:t>
            </a:r>
            <a:r>
              <a:rPr lang="en-US" sz="3200" dirty="0" smtClean="0"/>
              <a:t> de comestibles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comida</a:t>
            </a:r>
            <a:endParaRPr lang="en-US" sz="3200" dirty="0"/>
          </a:p>
        </p:txBody>
      </p:sp>
      <p:pic>
        <p:nvPicPr>
          <p:cNvPr id="23554" name="Picture 2" descr="http://www.sondeoeconomico.com/wp-content/uploads/2010/08/3226650-dos-mujeres-de-compras-en-una-tienda-de-comesti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10000" cy="2543175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TpZaGmqxE__WEA7dsQC2wC3tvgkSccvt3YmKWwc06P_DNl1K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</a:t>
            </a:r>
            <a:r>
              <a:rPr lang="en-US" sz="4400" dirty="0" err="1" smtClean="0"/>
              <a:t>fuiste</a:t>
            </a:r>
            <a:r>
              <a:rPr lang="en-US" sz="4400" dirty="0" smtClean="0"/>
              <a:t> </a:t>
            </a:r>
            <a:r>
              <a:rPr lang="en-US" sz="4400" dirty="0" err="1" smtClean="0"/>
              <a:t>ayer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4338" name="Picture 2" descr="http://t3.gstatic.com/images?q=tbn:ANd9GcS7e2ABoNAfBjUjhtEGmEOIbrbjhHt0OnZzzyJICCp2mWMLN_Dr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458850" cy="25908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4419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http://t0.gstatic.com/images?q=tbn:ANd9GcRu2IUFzaKrT28Qj3CFPbeGNosR1DsPoT5MR6Pb4ucK-l4TBa6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58513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Fui</a:t>
            </a:r>
            <a:r>
              <a:rPr lang="en-US" sz="4000" b="1" dirty="0" smtClean="0"/>
              <a:t> ____________________ </a:t>
            </a:r>
            <a:r>
              <a:rPr lang="en-US" sz="4000" b="1" dirty="0" err="1" smtClean="0"/>
              <a:t>para</a:t>
            </a:r>
            <a:r>
              <a:rPr lang="en-US" sz="4000" b="1" dirty="0" smtClean="0"/>
              <a:t> _________.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peluquería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cortarme</a:t>
            </a:r>
            <a:r>
              <a:rPr lang="en-US" sz="3200" dirty="0" smtClean="0"/>
              <a:t> el </a:t>
            </a:r>
            <a:r>
              <a:rPr lang="en-US" sz="3200" dirty="0" err="1" smtClean="0"/>
              <a:t>pelo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218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Slais</dc:creator>
  <cp:lastModifiedBy>Trumbull Public Schools</cp:lastModifiedBy>
  <cp:revision>12</cp:revision>
  <dcterms:created xsi:type="dcterms:W3CDTF">2011-12-16T18:44:23Z</dcterms:created>
  <dcterms:modified xsi:type="dcterms:W3CDTF">2012-12-03T20:00:19Z</dcterms:modified>
</cp:coreProperties>
</file>