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67" y="-2708"/>
            <a:ext cx="8856133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Examen</a:t>
            </a:r>
            <a:r>
              <a:rPr lang="en-US" sz="2800" dirty="0" smtClean="0"/>
              <a:t> 4.2 – 2017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 err="1" smtClean="0"/>
              <a:t>todo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de </a:t>
            </a:r>
            <a:r>
              <a:rPr lang="en-US" sz="2800" dirty="0" err="1" smtClean="0"/>
              <a:t>scantron</a:t>
            </a:r>
            <a:r>
              <a:rPr lang="en-US" sz="2800" dirty="0" smtClean="0"/>
              <a:t>)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Escuchemos</a:t>
            </a:r>
            <a:r>
              <a:rPr lang="en-US" sz="2400" dirty="0" smtClean="0"/>
              <a:t> </a:t>
            </a:r>
            <a:r>
              <a:rPr lang="en-US" sz="2400" dirty="0"/>
              <a:t>(A &amp; B) – vocab 4.1 &amp; 4.2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Leamos</a:t>
            </a:r>
            <a:r>
              <a:rPr lang="en-US" sz="2400" dirty="0"/>
              <a:t> (vocab 4.2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Cultura</a:t>
            </a:r>
            <a:r>
              <a:rPr lang="en-US" sz="2400" dirty="0" smtClean="0"/>
              <a:t> – comida </a:t>
            </a:r>
            <a:r>
              <a:rPr lang="en-US" sz="2400" dirty="0" err="1" smtClean="0"/>
              <a:t>típica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República</a:t>
            </a:r>
            <a:r>
              <a:rPr lang="en-US" sz="2400" dirty="0" smtClean="0"/>
              <a:t> </a:t>
            </a:r>
            <a:r>
              <a:rPr lang="en-US" sz="2400" smtClean="0"/>
              <a:t>Dominicana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Vocabulario</a:t>
            </a:r>
            <a:r>
              <a:rPr lang="en-US" sz="24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/>
              <a:t>Choose the word that completes the sentence. (4.2)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/>
              <a:t>Read the sentence C/F (4.2)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/>
              <a:t>Match the statement that someone would say.</a:t>
            </a:r>
          </a:p>
          <a:p>
            <a:pPr lvl="2"/>
            <a:r>
              <a:rPr lang="en-US" i="1" dirty="0" err="1"/>
              <a:t>Está</a:t>
            </a:r>
            <a:r>
              <a:rPr lang="en-US" i="1" dirty="0"/>
              <a:t> </a:t>
            </a:r>
            <a:r>
              <a:rPr lang="en-US" i="1" dirty="0" err="1"/>
              <a:t>para</a:t>
            </a:r>
            <a:r>
              <a:rPr lang="en-US" i="1" dirty="0"/>
              <a:t> </a:t>
            </a:r>
            <a:r>
              <a:rPr lang="en-US" i="1" dirty="0" err="1"/>
              <a:t>chuparse</a:t>
            </a:r>
            <a:r>
              <a:rPr lang="en-US" i="1" dirty="0"/>
              <a:t> los </a:t>
            </a:r>
            <a:r>
              <a:rPr lang="en-US" i="1" dirty="0" err="1"/>
              <a:t>dedos</a:t>
            </a:r>
            <a:r>
              <a:rPr lang="en-US" i="1" dirty="0"/>
              <a:t>. &gt;&gt; ¿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doy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porción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?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/>
              <a:t>Read the sentence and choose C/F (4.2)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/>
              <a:t>Choose the phrases in the conversation (4.1 &amp; 4.2)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Gramática</a:t>
            </a:r>
            <a:endParaRPr lang="en-US" sz="2400" dirty="0" smtClean="0"/>
          </a:p>
          <a:p>
            <a:pPr marL="1371600" lvl="2" indent="-457200">
              <a:buFont typeface="Arial"/>
              <a:buChar char="•"/>
            </a:pPr>
            <a:r>
              <a:rPr lang="en-US" sz="2000" dirty="0" smtClean="0"/>
              <a:t>SE </a:t>
            </a:r>
            <a:r>
              <a:rPr lang="en-US" sz="2000" dirty="0"/>
              <a:t>+ </a:t>
            </a:r>
            <a:r>
              <a:rPr lang="en-US" sz="2000" dirty="0" smtClean="0"/>
              <a:t>IOP + VERBO (verb goes with object)</a:t>
            </a:r>
            <a:endParaRPr lang="en-US" sz="2000" dirty="0"/>
          </a:p>
          <a:p>
            <a:pPr marL="1371600" lvl="2" indent="-457200">
              <a:buFont typeface="Arial"/>
              <a:buChar char="•"/>
            </a:pPr>
            <a:r>
              <a:rPr lang="en-US" sz="2000" dirty="0" err="1"/>
              <a:t>Presente</a:t>
            </a:r>
            <a:r>
              <a:rPr lang="en-US" sz="2000" dirty="0"/>
              <a:t> Perfecto  </a:t>
            </a:r>
            <a:r>
              <a:rPr lang="en-US" sz="2000" dirty="0" err="1"/>
              <a:t>Indicativo</a:t>
            </a:r>
            <a:r>
              <a:rPr lang="en-US" sz="2000" dirty="0"/>
              <a:t> or </a:t>
            </a:r>
            <a:r>
              <a:rPr lang="en-US" sz="2000" dirty="0" err="1"/>
              <a:t>Presente</a:t>
            </a:r>
            <a:r>
              <a:rPr lang="en-US" sz="2000" dirty="0"/>
              <a:t> Perfecto </a:t>
            </a:r>
            <a:r>
              <a:rPr lang="en-US" sz="2000" dirty="0" err="1" smtClean="0"/>
              <a:t>Subjuntivo</a:t>
            </a:r>
            <a:endParaRPr lang="en-US" sz="2000" dirty="0" smtClean="0"/>
          </a:p>
          <a:p>
            <a:pPr lvl="2"/>
            <a:endParaRPr lang="en-US" sz="2000" dirty="0"/>
          </a:p>
          <a:p>
            <a:pPr marL="1371600" lvl="2" indent="-457200">
              <a:buFont typeface="Arial"/>
              <a:buChar char="•"/>
            </a:pPr>
            <a:endParaRPr lang="en-US" sz="2400" dirty="0"/>
          </a:p>
          <a:p>
            <a:pPr marL="1257300" lvl="2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004408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17</TotalTime>
  <Words>114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Wingdings</vt:lpstr>
      <vt:lpstr>Spectrum</vt:lpstr>
      <vt:lpstr>PowerPoint Presentation</vt:lpstr>
    </vt:vector>
  </TitlesOfParts>
  <Company>Trumbull Board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4.2</dc:title>
  <dc:creator>Michele Slais</dc:creator>
  <cp:lastModifiedBy>Slais, Michele</cp:lastModifiedBy>
  <cp:revision>4</cp:revision>
  <dcterms:created xsi:type="dcterms:W3CDTF">2015-04-06T23:14:34Z</dcterms:created>
  <dcterms:modified xsi:type="dcterms:W3CDTF">2017-04-06T11:38:31Z</dcterms:modified>
</cp:coreProperties>
</file>