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8748-A665-0B4E-8BC7-8A525597C0C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66C4-222E-EF4A-B3F6-9BFEA36F2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8748-A665-0B4E-8BC7-8A525597C0C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66C4-222E-EF4A-B3F6-9BFEA36F2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8748-A665-0B4E-8BC7-8A525597C0C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66C4-222E-EF4A-B3F6-9BFEA36F2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8748-A665-0B4E-8BC7-8A525597C0C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66C4-222E-EF4A-B3F6-9BFEA36F2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8748-A665-0B4E-8BC7-8A525597C0C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66C4-222E-EF4A-B3F6-9BFEA36F2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8748-A665-0B4E-8BC7-8A525597C0C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66C4-222E-EF4A-B3F6-9BFEA36F29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8748-A665-0B4E-8BC7-8A525597C0C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66C4-222E-EF4A-B3F6-9BFEA36F2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8748-A665-0B4E-8BC7-8A525597C0C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66C4-222E-EF4A-B3F6-9BFEA36F2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8748-A665-0B4E-8BC7-8A525597C0C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66C4-222E-EF4A-B3F6-9BFEA36F2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8748-A665-0B4E-8BC7-8A525597C0C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4166C4-222E-EF4A-B3F6-9BFEA36F2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8748-A665-0B4E-8BC7-8A525597C0C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66C4-222E-EF4A-B3F6-9BFEA36F2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2B8748-A665-0B4E-8BC7-8A525597C0CF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A4166C4-222E-EF4A-B3F6-9BFEA36F29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965" y="446188"/>
            <a:ext cx="89380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Examen</a:t>
            </a:r>
            <a:r>
              <a:rPr lang="en-US" sz="3600" dirty="0" smtClean="0"/>
              <a:t> – </a:t>
            </a:r>
            <a:r>
              <a:rPr lang="en-US" sz="3600" dirty="0" err="1" smtClean="0"/>
              <a:t>capítulo</a:t>
            </a:r>
            <a:r>
              <a:rPr lang="en-US" sz="3600" dirty="0" smtClean="0"/>
              <a:t> 5</a:t>
            </a:r>
          </a:p>
          <a:p>
            <a:pPr marL="571500" indent="-571500">
              <a:buFont typeface="Arial"/>
              <a:buChar char="•"/>
            </a:pPr>
            <a:r>
              <a:rPr lang="en-US" sz="3200" dirty="0" err="1" smtClean="0"/>
              <a:t>Escuchemos</a:t>
            </a:r>
            <a:r>
              <a:rPr lang="en-US" sz="3200" dirty="0" smtClean="0"/>
              <a:t> </a:t>
            </a:r>
          </a:p>
          <a:p>
            <a:pPr marL="571500" indent="-571500">
              <a:buFont typeface="Arial"/>
              <a:buChar char="•"/>
            </a:pPr>
            <a:r>
              <a:rPr lang="en-US" sz="3200" dirty="0" err="1" smtClean="0"/>
              <a:t>Leamos</a:t>
            </a:r>
            <a:r>
              <a:rPr lang="en-US" sz="3200" dirty="0" smtClean="0"/>
              <a:t> </a:t>
            </a:r>
          </a:p>
          <a:p>
            <a:pPr marL="571500" indent="-571500">
              <a:buFont typeface="Arial"/>
              <a:buChar char="•"/>
            </a:pPr>
            <a:r>
              <a:rPr lang="en-US" sz="3200" dirty="0" err="1" smtClean="0"/>
              <a:t>Vocabulario</a:t>
            </a:r>
            <a:r>
              <a:rPr lang="en-US" sz="3200" dirty="0" smtClean="0"/>
              <a:t>: write the word based on the definition.</a:t>
            </a:r>
          </a:p>
          <a:p>
            <a:pPr marL="571500" indent="-571500">
              <a:buFont typeface="Arial"/>
              <a:buChar char="•"/>
            </a:pPr>
            <a:r>
              <a:rPr lang="en-US" sz="3200" dirty="0" smtClean="0"/>
              <a:t>¿</a:t>
            </a:r>
            <a:r>
              <a:rPr lang="en-US" sz="3200" dirty="0" err="1" smtClean="0"/>
              <a:t>Cómo</a:t>
            </a:r>
            <a:r>
              <a:rPr lang="en-US" sz="3200" dirty="0" smtClean="0"/>
              <a:t> se dice…? Vocab &amp; grammar </a:t>
            </a:r>
            <a:r>
              <a:rPr lang="en-US" sz="3200" dirty="0" err="1" smtClean="0"/>
              <a:t>ch</a:t>
            </a:r>
            <a:r>
              <a:rPr lang="en-US" sz="3200" dirty="0" smtClean="0"/>
              <a:t> 5</a:t>
            </a:r>
          </a:p>
          <a:p>
            <a:pPr marL="571500" indent="-571500">
              <a:buFont typeface="Arial"/>
              <a:buChar char="•"/>
            </a:pPr>
            <a:r>
              <a:rPr lang="en-US" sz="3200" dirty="0" err="1" smtClean="0"/>
              <a:t>Gramática</a:t>
            </a:r>
            <a:r>
              <a:rPr lang="en-US" sz="3200" dirty="0" smtClean="0"/>
              <a:t>: </a:t>
            </a:r>
            <a:r>
              <a:rPr lang="en-US" sz="3200" dirty="0" err="1" smtClean="0"/>
              <a:t>subjuntivo</a:t>
            </a:r>
            <a:r>
              <a:rPr lang="en-US" sz="3200" dirty="0" smtClean="0"/>
              <a:t>, </a:t>
            </a:r>
            <a:r>
              <a:rPr lang="en-US" sz="3200" dirty="0" err="1" smtClean="0"/>
              <a:t>indicativo</a:t>
            </a:r>
            <a:r>
              <a:rPr lang="en-US" sz="3200" dirty="0" smtClean="0"/>
              <a:t>, </a:t>
            </a:r>
            <a:r>
              <a:rPr lang="en-US" sz="3200" dirty="0" err="1" smtClean="0"/>
              <a:t>infinitivo</a:t>
            </a:r>
            <a:endParaRPr lang="en-US" sz="3200" dirty="0" smtClean="0"/>
          </a:p>
          <a:p>
            <a:pPr marL="571500" indent="-571500">
              <a:buFont typeface="Arial"/>
              <a:buChar char="•"/>
            </a:pPr>
            <a:r>
              <a:rPr lang="en-US" sz="3200" dirty="0" err="1" smtClean="0"/>
              <a:t>Gramática</a:t>
            </a:r>
            <a:r>
              <a:rPr lang="en-US" sz="3200" dirty="0" smtClean="0"/>
              <a:t>: </a:t>
            </a:r>
            <a:r>
              <a:rPr lang="en-US" sz="3200" dirty="0" err="1" smtClean="0"/>
              <a:t>pluscuamperfecto</a:t>
            </a:r>
            <a:endParaRPr lang="en-US" sz="3200" dirty="0" smtClean="0"/>
          </a:p>
          <a:p>
            <a:pPr marL="571500" indent="-571500">
              <a:buFont typeface="Arial"/>
              <a:buChar char="•"/>
            </a:pPr>
            <a:r>
              <a:rPr lang="en-US" sz="3200" dirty="0" err="1" smtClean="0"/>
              <a:t>Gramática</a:t>
            </a:r>
            <a:r>
              <a:rPr lang="en-US" sz="3200" dirty="0" smtClean="0"/>
              <a:t>: </a:t>
            </a:r>
            <a:r>
              <a:rPr lang="en-US" sz="3200" dirty="0" err="1" smtClean="0"/>
              <a:t>comparaciones</a:t>
            </a:r>
            <a:r>
              <a:rPr lang="en-US" sz="3200" dirty="0" smtClean="0"/>
              <a:t>/</a:t>
            </a:r>
            <a:r>
              <a:rPr lang="en-US" sz="3200" smtClean="0"/>
              <a:t>superlativos</a:t>
            </a:r>
            <a:endParaRPr lang="en-US" sz="3200" dirty="0" smtClean="0"/>
          </a:p>
          <a:p>
            <a:pPr marL="571500" indent="-571500">
              <a:buFont typeface="Arial"/>
              <a:buChar char="•"/>
            </a:pPr>
            <a:endParaRPr lang="en-US" sz="3200" dirty="0" smtClean="0"/>
          </a:p>
          <a:p>
            <a:pPr marL="571500" indent="-571500">
              <a:buFont typeface="Arial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4436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</TotalTime>
  <Words>39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Company>Trumbull Board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Slais</dc:creator>
  <cp:lastModifiedBy>Temp</cp:lastModifiedBy>
  <cp:revision>1</cp:revision>
  <dcterms:created xsi:type="dcterms:W3CDTF">2014-05-18T23:59:06Z</dcterms:created>
  <dcterms:modified xsi:type="dcterms:W3CDTF">2014-05-19T11:13:05Z</dcterms:modified>
</cp:coreProperties>
</file>