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61" autoAdjust="0"/>
  </p:normalViewPr>
  <p:slideViewPr>
    <p:cSldViewPr snapToGrid="0" snapToObjects="1">
      <p:cViewPr>
        <p:scale>
          <a:sx n="150" d="100"/>
          <a:sy n="150" d="100"/>
        </p:scale>
        <p:origin x="-72" y="2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2C196-A74E-7B43-9A33-6087B9521E7D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875B1-8A4A-9E45-8B7C-35148A350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0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75B1-8A4A-9E45-8B7C-35148A350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875B1-8A4A-9E45-8B7C-35148A350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estatuas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Botero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180" r="5180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estatua</a:t>
            </a:r>
            <a:r>
              <a:rPr lang="en-US" dirty="0" smtClean="0"/>
              <a:t> de la Libertad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8453" b="84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4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torres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torre</a:t>
            </a:r>
            <a:r>
              <a:rPr lang="en-US" dirty="0" smtClean="0"/>
              <a:t> Eiffel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000" b="16000"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La Torre de </a:t>
            </a:r>
            <a:r>
              <a:rPr lang="en-US" dirty="0" err="1" smtClean="0"/>
              <a:t>Sevilla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13133" b="131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50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puentes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puente</a:t>
            </a:r>
            <a:r>
              <a:rPr lang="en-US" dirty="0" smtClean="0"/>
              <a:t> de </a:t>
            </a:r>
            <a:r>
              <a:rPr lang="en-US" dirty="0" err="1" smtClean="0"/>
              <a:t>Alamillo</a:t>
            </a:r>
            <a:r>
              <a:rPr lang="en-US" dirty="0" smtClean="0"/>
              <a:t> – </a:t>
            </a:r>
            <a:r>
              <a:rPr lang="en-US" dirty="0" err="1" smtClean="0"/>
              <a:t>Sevilla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5826" r="15826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puente</a:t>
            </a:r>
            <a:r>
              <a:rPr lang="en-US" dirty="0" smtClean="0"/>
              <a:t> de Toledo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16240" r="16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3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3" y="228600"/>
            <a:ext cx="5541603" cy="886968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Arquitectura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Sagrada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– Barcelona, </a:t>
            </a:r>
            <a:r>
              <a:rPr lang="en-US" dirty="0" err="1" smtClean="0"/>
              <a:t>España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865" r="5865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Catedral</a:t>
            </a:r>
            <a:r>
              <a:rPr lang="en-US" dirty="0" smtClean="0"/>
              <a:t> – La Ciudad de Mexico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73" y="2019869"/>
            <a:ext cx="3932877" cy="415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2851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murales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Diego Rivera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7489" r="1748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Guernica - Picasso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4"/>
          <a:srcRect l="20026" r="39220"/>
          <a:stretch/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8673" y="2019869"/>
            <a:ext cx="3703319" cy="410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86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Pinturas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Autorretrato</a:t>
            </a:r>
            <a:r>
              <a:rPr lang="en-US" dirty="0" smtClean="0"/>
              <a:t> de Francisco Goya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Autorretrato</a:t>
            </a:r>
            <a:r>
              <a:rPr lang="en-US" dirty="0" smtClean="0"/>
              <a:t> de Frida Kahlo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73" y="2021456"/>
            <a:ext cx="3680460" cy="421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12" y="2021456"/>
            <a:ext cx="3680460" cy="421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425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38</TotalTime>
  <Words>64</Words>
  <Application>Microsoft Office PowerPoint</Application>
  <PresentationFormat>On-screen Show (4:3)</PresentationFormat>
  <Paragraphs>20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Inspiration</vt:lpstr>
      <vt:lpstr>Las estatuas </vt:lpstr>
      <vt:lpstr>Las torres</vt:lpstr>
      <vt:lpstr>Los puentes</vt:lpstr>
      <vt:lpstr>La Arquitectura</vt:lpstr>
      <vt:lpstr>Los murales</vt:lpstr>
      <vt:lpstr>Las Pinturas</vt:lpstr>
    </vt:vector>
  </TitlesOfParts>
  <Company>Trumbull Board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Slais</dc:creator>
  <cp:lastModifiedBy>Temp</cp:lastModifiedBy>
  <cp:revision>9</cp:revision>
  <dcterms:created xsi:type="dcterms:W3CDTF">2013-04-04T00:00:22Z</dcterms:created>
  <dcterms:modified xsi:type="dcterms:W3CDTF">2014-04-23T12:28:56Z</dcterms:modified>
</cp:coreProperties>
</file>