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FE9B-6042-4EE9-8400-02989D7F8AB9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53E1-B27D-4870-86E6-D4BC454474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FE9B-6042-4EE9-8400-02989D7F8AB9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53E1-B27D-4870-86E6-D4BC454474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FE9B-6042-4EE9-8400-02989D7F8AB9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53E1-B27D-4870-86E6-D4BC454474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FE9B-6042-4EE9-8400-02989D7F8AB9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53E1-B27D-4870-86E6-D4BC454474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FE9B-6042-4EE9-8400-02989D7F8AB9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BA053E1-B27D-4870-86E6-D4BC4544741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FE9B-6042-4EE9-8400-02989D7F8AB9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53E1-B27D-4870-86E6-D4BC454474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FE9B-6042-4EE9-8400-02989D7F8AB9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53E1-B27D-4870-86E6-D4BC454474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FE9B-6042-4EE9-8400-02989D7F8AB9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53E1-B27D-4870-86E6-D4BC454474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FE9B-6042-4EE9-8400-02989D7F8AB9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53E1-B27D-4870-86E6-D4BC454474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FE9B-6042-4EE9-8400-02989D7F8AB9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53E1-B27D-4870-86E6-D4BC454474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7FE9B-6042-4EE9-8400-02989D7F8AB9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053E1-B27D-4870-86E6-D4BC454474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7C7FE9B-6042-4EE9-8400-02989D7F8AB9}" type="datetimeFigureOut">
              <a:rPr lang="en-US" smtClean="0"/>
              <a:t>11/14/2014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BA053E1-B27D-4870-86E6-D4BC4544741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imperfecto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Used to…</a:t>
            </a:r>
          </a:p>
          <a:p>
            <a:r>
              <a:rPr lang="en-US" dirty="0" smtClean="0"/>
              <a:t>Was/were doing something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45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006" y="304800"/>
            <a:ext cx="845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/>
              <a:t>To say what one </a:t>
            </a:r>
            <a:r>
              <a:rPr lang="en-US" sz="4000" b="1" dirty="0" smtClean="0">
                <a:solidFill>
                  <a:srgbClr val="FFC000"/>
                </a:solidFill>
              </a:rPr>
              <a:t>used</a:t>
            </a:r>
            <a:r>
              <a:rPr lang="en-US" sz="4000" dirty="0" smtClean="0"/>
              <a:t> to do, how things </a:t>
            </a:r>
            <a:r>
              <a:rPr lang="en-US" sz="4000" b="1" dirty="0" smtClean="0">
                <a:solidFill>
                  <a:srgbClr val="FFC000"/>
                </a:solidFill>
              </a:rPr>
              <a:t>used</a:t>
            </a:r>
            <a:r>
              <a:rPr lang="en-US" sz="4000" dirty="0" smtClean="0"/>
              <a:t> to be, or what happened </a:t>
            </a:r>
            <a:r>
              <a:rPr lang="en-US" sz="4000" b="1" dirty="0" smtClean="0">
                <a:solidFill>
                  <a:srgbClr val="FFC000"/>
                </a:solidFill>
              </a:rPr>
              <a:t>in general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61406" y="25146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/>
              <a:t>De </a:t>
            </a:r>
            <a:r>
              <a:rPr lang="en-US" sz="3600" dirty="0" err="1" smtClean="0"/>
              <a:t>niño</a:t>
            </a:r>
            <a:r>
              <a:rPr lang="en-US" sz="3600" dirty="0" smtClean="0"/>
              <a:t>, me </a:t>
            </a:r>
            <a:r>
              <a:rPr lang="en-US" sz="3600" b="1" dirty="0" err="1" smtClean="0">
                <a:solidFill>
                  <a:srgbClr val="FFC000"/>
                </a:solidFill>
              </a:rPr>
              <a:t>fascinaban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smtClean="0"/>
              <a:t>los </a:t>
            </a:r>
            <a:r>
              <a:rPr lang="en-US" sz="3600" dirty="0" err="1" smtClean="0"/>
              <a:t>rompecabezas</a:t>
            </a:r>
            <a:r>
              <a:rPr lang="en-US" sz="3600" dirty="0" smtClean="0"/>
              <a:t>.  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96389" y="42672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err="1" smtClean="0"/>
              <a:t>En</a:t>
            </a:r>
            <a:r>
              <a:rPr lang="en-US" sz="3600" dirty="0" smtClean="0"/>
              <a:t> la </a:t>
            </a:r>
            <a:r>
              <a:rPr lang="en-US" sz="3600" dirty="0" err="1" smtClean="0"/>
              <a:t>escuela</a:t>
            </a:r>
            <a:r>
              <a:rPr lang="en-US" sz="3600" dirty="0" smtClean="0"/>
              <a:t> </a:t>
            </a:r>
            <a:r>
              <a:rPr lang="en-US" sz="3600" dirty="0" err="1" smtClean="0"/>
              <a:t>primaria</a:t>
            </a:r>
            <a:r>
              <a:rPr lang="en-US" sz="3600" dirty="0" smtClean="0"/>
              <a:t>, </a:t>
            </a:r>
            <a:r>
              <a:rPr lang="en-US" sz="3600" dirty="0" err="1" smtClean="0"/>
              <a:t>ella</a:t>
            </a:r>
            <a:r>
              <a:rPr lang="en-US" sz="3600" dirty="0" smtClean="0"/>
              <a:t> </a:t>
            </a:r>
            <a:r>
              <a:rPr lang="en-US" sz="3600" b="1" dirty="0" err="1" smtClean="0">
                <a:solidFill>
                  <a:srgbClr val="FFC000"/>
                </a:solidFill>
              </a:rPr>
              <a:t>jugaba</a:t>
            </a:r>
            <a:r>
              <a:rPr lang="en-US" sz="3600" dirty="0" smtClean="0">
                <a:solidFill>
                  <a:srgbClr val="FFC000"/>
                </a:solidFill>
              </a:rPr>
              <a:t> </a:t>
            </a:r>
            <a:r>
              <a:rPr lang="en-US" sz="3600" dirty="0" smtClean="0"/>
              <a:t>al </a:t>
            </a:r>
            <a:r>
              <a:rPr lang="en-US" sz="3600" dirty="0" err="1" smtClean="0"/>
              <a:t>fútbol</a:t>
            </a:r>
            <a:r>
              <a:rPr lang="en-US" sz="3600" dirty="0" smtClean="0"/>
              <a:t> </a:t>
            </a:r>
            <a:r>
              <a:rPr lang="en-US" sz="3600" dirty="0" err="1" smtClean="0"/>
              <a:t>durante</a:t>
            </a:r>
            <a:r>
              <a:rPr lang="en-US" sz="3600" dirty="0" smtClean="0"/>
              <a:t> el </a:t>
            </a:r>
            <a:r>
              <a:rPr lang="en-US" sz="3600" dirty="0" err="1" smtClean="0"/>
              <a:t>recreo</a:t>
            </a:r>
            <a:r>
              <a:rPr lang="en-US" sz="3600" dirty="0" smtClean="0"/>
              <a:t>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8832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483042"/>
              </p:ext>
            </p:extLst>
          </p:nvPr>
        </p:nvGraphicFramePr>
        <p:xfrm>
          <a:off x="1524000" y="380999"/>
          <a:ext cx="6096000" cy="2151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9703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-AR</a:t>
                      </a:r>
                      <a:r>
                        <a:rPr lang="en-US" sz="2800" baseline="0" dirty="0" smtClean="0"/>
                        <a:t>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</a:tr>
              <a:tr h="30100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-aba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</a:t>
                      </a:r>
                      <a:r>
                        <a:rPr lang="en-US" sz="2800" dirty="0" err="1" smtClean="0"/>
                        <a:t>ábamos</a:t>
                      </a:r>
                      <a:endParaRPr lang="en-US" sz="2800" dirty="0" smtClean="0"/>
                    </a:p>
                  </a:txBody>
                  <a:tcPr/>
                </a:tc>
              </a:tr>
              <a:tr h="30100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</a:t>
                      </a:r>
                      <a:r>
                        <a:rPr lang="en-US" sz="2800" dirty="0" err="1" smtClean="0"/>
                        <a:t>abas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</a:t>
                      </a:r>
                      <a:r>
                        <a:rPr lang="en-US" sz="2800" dirty="0" err="1" smtClean="0"/>
                        <a:t>abais</a:t>
                      </a:r>
                      <a:endParaRPr lang="en-US" sz="2800" dirty="0" smtClean="0"/>
                    </a:p>
                  </a:txBody>
                  <a:tcPr/>
                </a:tc>
              </a:tr>
              <a:tr h="30100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-aba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</a:t>
                      </a:r>
                      <a:r>
                        <a:rPr lang="en-US" sz="2800" dirty="0" err="1" smtClean="0"/>
                        <a:t>aban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4406897"/>
              </p:ext>
            </p:extLst>
          </p:nvPr>
        </p:nvGraphicFramePr>
        <p:xfrm>
          <a:off x="1524000" y="3200400"/>
          <a:ext cx="6096000" cy="2227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67323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-ER</a:t>
                      </a:r>
                      <a:r>
                        <a:rPr lang="en-US" sz="2800" baseline="0" dirty="0" smtClean="0"/>
                        <a:t> , -IR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</a:tr>
              <a:tr h="30100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</a:t>
                      </a:r>
                      <a:r>
                        <a:rPr lang="en-US" sz="2800" dirty="0" err="1" smtClean="0"/>
                        <a:t>ía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-</a:t>
                      </a:r>
                      <a:r>
                        <a:rPr lang="en-US" sz="2800" dirty="0" err="1" smtClean="0"/>
                        <a:t>íamos</a:t>
                      </a:r>
                      <a:endParaRPr lang="en-US" sz="2800" dirty="0" smtClean="0"/>
                    </a:p>
                  </a:txBody>
                  <a:tcPr/>
                </a:tc>
              </a:tr>
              <a:tr h="3010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-</a:t>
                      </a:r>
                      <a:r>
                        <a:rPr lang="en-US" sz="2800" dirty="0" err="1" smtClean="0"/>
                        <a:t>ías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-</a:t>
                      </a:r>
                      <a:r>
                        <a:rPr lang="en-US" sz="2800" dirty="0" err="1" smtClean="0"/>
                        <a:t>íais</a:t>
                      </a:r>
                      <a:endParaRPr lang="en-US" sz="2800" dirty="0" smtClean="0"/>
                    </a:p>
                  </a:txBody>
                  <a:tcPr/>
                </a:tc>
              </a:tr>
              <a:tr h="3010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-</a:t>
                      </a:r>
                      <a:r>
                        <a:rPr lang="en-US" sz="2800" dirty="0" err="1" smtClean="0"/>
                        <a:t>ía</a:t>
                      </a:r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-</a:t>
                      </a:r>
                      <a:r>
                        <a:rPr lang="en-US" sz="2800" dirty="0" err="1" smtClean="0"/>
                        <a:t>ían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94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421334"/>
              </p:ext>
            </p:extLst>
          </p:nvPr>
        </p:nvGraphicFramePr>
        <p:xfrm>
          <a:off x="1524000" y="381000"/>
          <a:ext cx="60960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7531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SER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</a:tr>
              <a:tr h="57531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era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éramos</a:t>
                      </a:r>
                      <a:endParaRPr lang="en-US" sz="2800" dirty="0" smtClean="0"/>
                    </a:p>
                  </a:txBody>
                  <a:tcPr/>
                </a:tc>
              </a:tr>
              <a:tr h="57531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eras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erais</a:t>
                      </a:r>
                      <a:endParaRPr lang="en-US" sz="2800" dirty="0" smtClean="0"/>
                    </a:p>
                  </a:txBody>
                  <a:tcPr/>
                </a:tc>
              </a:tr>
              <a:tr h="57531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Era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eran</a:t>
                      </a:r>
                      <a:r>
                        <a:rPr lang="en-US" sz="2800" dirty="0" smtClean="0"/>
                        <a:t> 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74507"/>
              </p:ext>
            </p:extLst>
          </p:nvPr>
        </p:nvGraphicFramePr>
        <p:xfrm>
          <a:off x="1524000" y="2971800"/>
          <a:ext cx="6096000" cy="2103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4920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</a:tr>
              <a:tr h="512502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iba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/>
                        <a:t>íbamos</a:t>
                      </a:r>
                      <a:endParaRPr lang="en-US" sz="2800" dirty="0" smtClean="0"/>
                    </a:p>
                  </a:txBody>
                  <a:tcPr/>
                </a:tc>
              </a:tr>
              <a:tr h="512502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ibas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/>
                        <a:t>ibais</a:t>
                      </a:r>
                      <a:endParaRPr lang="en-US" sz="2800" dirty="0" smtClean="0"/>
                    </a:p>
                  </a:txBody>
                  <a:tcPr/>
                </a:tc>
              </a:tr>
              <a:tr h="512502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iba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iban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358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475015"/>
              </p:ext>
            </p:extLst>
          </p:nvPr>
        </p:nvGraphicFramePr>
        <p:xfrm>
          <a:off x="1524000" y="381000"/>
          <a:ext cx="60960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7531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VER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</a:tr>
              <a:tr h="57531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veía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veíamos</a:t>
                      </a:r>
                      <a:endParaRPr lang="en-US" sz="2800" dirty="0" smtClean="0"/>
                    </a:p>
                  </a:txBody>
                  <a:tcPr/>
                </a:tc>
              </a:tr>
              <a:tr h="57531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veías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veíais</a:t>
                      </a:r>
                      <a:endParaRPr lang="en-US" sz="2800" dirty="0" smtClean="0"/>
                    </a:p>
                  </a:txBody>
                  <a:tcPr/>
                </a:tc>
              </a:tr>
              <a:tr h="57531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veía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veían</a:t>
                      </a:r>
                      <a:r>
                        <a:rPr lang="en-US" sz="2800" dirty="0" smtClean="0"/>
                        <a:t> 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581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457200"/>
            <a:ext cx="8686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Palabras claves para el </a:t>
            </a:r>
            <a:r>
              <a:rPr lang="en-US" sz="3600" dirty="0" err="1" smtClean="0">
                <a:solidFill>
                  <a:srgbClr val="FFC000"/>
                </a:solidFill>
              </a:rPr>
              <a:t>imperfecto</a:t>
            </a:r>
            <a:r>
              <a:rPr lang="en-US" sz="3600" dirty="0" smtClean="0">
                <a:solidFill>
                  <a:srgbClr val="FFC000"/>
                </a:solidFill>
              </a:rPr>
              <a:t>:</a:t>
            </a:r>
          </a:p>
          <a:p>
            <a:endParaRPr lang="en-US" sz="3600" dirty="0">
              <a:solidFill>
                <a:srgbClr val="FFC000"/>
              </a:solidFill>
            </a:endParaRPr>
          </a:p>
          <a:p>
            <a:endParaRPr 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09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IR A  + </a:t>
            </a:r>
            <a:r>
              <a:rPr lang="en-US" sz="4000" dirty="0" err="1" smtClean="0">
                <a:solidFill>
                  <a:srgbClr val="FFFF00"/>
                </a:solidFill>
              </a:rPr>
              <a:t>infinitivo</a:t>
            </a:r>
            <a:r>
              <a:rPr lang="en-US" sz="4000" dirty="0" smtClean="0">
                <a:solidFill>
                  <a:srgbClr val="FFFF00"/>
                </a:solidFill>
              </a:rPr>
              <a:t> in the </a:t>
            </a:r>
            <a:r>
              <a:rPr lang="en-US" sz="4000" dirty="0" err="1" smtClean="0">
                <a:solidFill>
                  <a:srgbClr val="FFFF00"/>
                </a:solidFill>
              </a:rPr>
              <a:t>imperfecto</a:t>
            </a:r>
            <a:endParaRPr lang="en-US" sz="4000" dirty="0" smtClean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3716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FF00"/>
                </a:solidFill>
              </a:rPr>
              <a:t>Iba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/>
              <a:t>a </a:t>
            </a:r>
            <a:r>
              <a:rPr lang="en-US" sz="3600" dirty="0" err="1" smtClean="0"/>
              <a:t>ir</a:t>
            </a:r>
            <a:r>
              <a:rPr lang="en-US" sz="3600" dirty="0" smtClean="0"/>
              <a:t> al </a:t>
            </a:r>
            <a:r>
              <a:rPr lang="en-US" sz="3600" dirty="0" err="1" smtClean="0"/>
              <a:t>concierto</a:t>
            </a:r>
            <a:r>
              <a:rPr lang="en-US" sz="3600" dirty="0" smtClean="0"/>
              <a:t>, </a:t>
            </a:r>
            <a:r>
              <a:rPr lang="en-US" sz="3600" dirty="0" err="1" smtClean="0"/>
              <a:t>pero</a:t>
            </a:r>
            <a:r>
              <a:rPr lang="en-US" sz="3600" dirty="0" smtClean="0"/>
              <a:t>…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3286" y="2431589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FF00"/>
                </a:solidFill>
              </a:rPr>
              <a:t>Iba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smtClean="0"/>
              <a:t>a </a:t>
            </a:r>
            <a:r>
              <a:rPr lang="en-US" sz="3600" dirty="0" err="1" smtClean="0"/>
              <a:t>estudiar</a:t>
            </a:r>
            <a:r>
              <a:rPr lang="en-US" sz="3600" dirty="0" smtClean="0"/>
              <a:t> para el </a:t>
            </a:r>
            <a:r>
              <a:rPr lang="en-US" sz="3600" dirty="0" err="1" smtClean="0"/>
              <a:t>examen</a:t>
            </a:r>
            <a:r>
              <a:rPr lang="en-US" sz="3600" dirty="0" smtClean="0"/>
              <a:t>, </a:t>
            </a:r>
            <a:r>
              <a:rPr lang="en-US" sz="3600" dirty="0" err="1" smtClean="0"/>
              <a:t>pero</a:t>
            </a:r>
            <a:r>
              <a:rPr lang="en-US" sz="3600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53232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3029" y="1828800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Iba</a:t>
            </a:r>
            <a:r>
              <a:rPr lang="en-US" sz="3600" dirty="0" smtClean="0"/>
              <a:t> a </a:t>
            </a:r>
            <a:r>
              <a:rPr lang="en-US" sz="3600" dirty="0" err="1" smtClean="0"/>
              <a:t>hacer</a:t>
            </a:r>
            <a:r>
              <a:rPr lang="en-US" sz="3600" dirty="0" smtClean="0"/>
              <a:t> </a:t>
            </a:r>
            <a:r>
              <a:rPr lang="en-US" sz="3600" dirty="0" err="1" smtClean="0"/>
              <a:t>senderismo</a:t>
            </a:r>
            <a:r>
              <a:rPr lang="en-US" sz="3600" dirty="0" smtClean="0"/>
              <a:t>, </a:t>
            </a:r>
            <a:r>
              <a:rPr lang="en-US" sz="3600" dirty="0" err="1" smtClean="0"/>
              <a:t>pero</a:t>
            </a:r>
            <a:r>
              <a:rPr lang="en-US" sz="3600" dirty="0" smtClean="0"/>
              <a:t> </a:t>
            </a:r>
            <a:r>
              <a:rPr lang="en-US" sz="3600" u="sng" dirty="0" err="1" smtClean="0"/>
              <a:t>llovió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83029" y="29718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Mis</a:t>
            </a:r>
            <a:r>
              <a:rPr lang="en-US" sz="3600" dirty="0" smtClean="0"/>
              <a:t> </a:t>
            </a:r>
            <a:r>
              <a:rPr lang="en-US" sz="3600" dirty="0" smtClean="0"/>
              <a:t>amigos </a:t>
            </a:r>
            <a:r>
              <a:rPr lang="en-US" sz="3600" dirty="0" err="1" smtClean="0"/>
              <a:t>iban</a:t>
            </a:r>
            <a:r>
              <a:rPr lang="en-US" sz="3600" dirty="0" smtClean="0"/>
              <a:t> </a:t>
            </a:r>
            <a:r>
              <a:rPr lang="en-US" sz="3600" dirty="0" smtClean="0"/>
              <a:t>a </a:t>
            </a:r>
            <a:r>
              <a:rPr lang="en-US" sz="3600" dirty="0" err="1" smtClean="0"/>
              <a:t>jugar</a:t>
            </a:r>
            <a:r>
              <a:rPr lang="en-US" sz="3600" dirty="0" smtClean="0"/>
              <a:t> al </a:t>
            </a:r>
            <a:r>
              <a:rPr lang="en-US" sz="3600" dirty="0" err="1" smtClean="0"/>
              <a:t>boliche</a:t>
            </a:r>
            <a:r>
              <a:rPr lang="en-US" sz="3600" dirty="0" smtClean="0"/>
              <a:t>, </a:t>
            </a:r>
            <a:r>
              <a:rPr lang="en-US" sz="3600" dirty="0" err="1" smtClean="0"/>
              <a:t>pero</a:t>
            </a:r>
            <a:r>
              <a:rPr lang="en-US" sz="3600" dirty="0" smtClean="0"/>
              <a:t> </a:t>
            </a:r>
            <a:r>
              <a:rPr lang="en-US" sz="3600" u="sng" dirty="0" err="1" smtClean="0"/>
              <a:t>llegaron</a:t>
            </a:r>
            <a:r>
              <a:rPr lang="en-US" sz="3600" dirty="0" smtClean="0"/>
              <a:t> </a:t>
            </a:r>
            <a:r>
              <a:rPr lang="en-US" sz="3600" dirty="0" err="1" smtClean="0"/>
              <a:t>tarde</a:t>
            </a:r>
            <a:r>
              <a:rPr lang="en-US" sz="3600" dirty="0" smtClean="0"/>
              <a:t>. 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152400" y="304800"/>
            <a:ext cx="8686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rgbClr val="FFFF00"/>
                </a:solidFill>
              </a:rPr>
              <a:t>IR A  + </a:t>
            </a:r>
            <a:r>
              <a:rPr lang="en-US" sz="4000" dirty="0" err="1" smtClean="0">
                <a:solidFill>
                  <a:srgbClr val="FFFF00"/>
                </a:solidFill>
              </a:rPr>
              <a:t>infinitivo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pero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u="sng" dirty="0" smtClean="0">
                <a:solidFill>
                  <a:srgbClr val="FFFF00"/>
                </a:solidFill>
              </a:rPr>
              <a:t>PRETERITO </a:t>
            </a:r>
            <a:endParaRPr lang="en-US" sz="4000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58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3029" y="1828800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Nosotros</a:t>
            </a:r>
            <a:r>
              <a:rPr lang="en-US" sz="3600" dirty="0" smtClean="0"/>
              <a:t> </a:t>
            </a:r>
            <a:r>
              <a:rPr lang="en-US" sz="3600" dirty="0" err="1" smtClean="0"/>
              <a:t>íbamos</a:t>
            </a:r>
            <a:r>
              <a:rPr lang="en-US" sz="3600" dirty="0" smtClean="0"/>
              <a:t> a </a:t>
            </a:r>
            <a:r>
              <a:rPr lang="en-US" sz="3600" dirty="0" err="1" smtClean="0"/>
              <a:t>jugar</a:t>
            </a:r>
            <a:r>
              <a:rPr lang="en-US" sz="3600" dirty="0" smtClean="0"/>
              <a:t> al </a:t>
            </a:r>
            <a:r>
              <a:rPr lang="en-US" sz="3600" dirty="0" err="1" smtClean="0"/>
              <a:t>fútbol</a:t>
            </a:r>
            <a:r>
              <a:rPr lang="en-US" sz="3600" dirty="0" smtClean="0"/>
              <a:t>, </a:t>
            </a:r>
            <a:r>
              <a:rPr lang="en-US" sz="3600" dirty="0" err="1" smtClean="0"/>
              <a:t>pero</a:t>
            </a:r>
            <a:r>
              <a:rPr lang="en-US" sz="3600" dirty="0" smtClean="0"/>
              <a:t> </a:t>
            </a:r>
            <a:r>
              <a:rPr lang="en-US" sz="3600" u="sng" dirty="0" err="1" smtClean="0"/>
              <a:t>teníamos</a:t>
            </a:r>
            <a:r>
              <a:rPr lang="en-US" sz="3600" dirty="0" smtClean="0"/>
              <a:t> </a:t>
            </a:r>
            <a:r>
              <a:rPr lang="en-US" sz="3600" dirty="0" err="1" smtClean="0"/>
              <a:t>mucha</a:t>
            </a:r>
            <a:r>
              <a:rPr lang="en-US" sz="3600" dirty="0" smtClean="0"/>
              <a:t> </a:t>
            </a:r>
            <a:r>
              <a:rPr lang="en-US" sz="3600" dirty="0" err="1" smtClean="0"/>
              <a:t>tarea</a:t>
            </a:r>
            <a:r>
              <a:rPr lang="en-US" sz="3600" dirty="0" smtClean="0"/>
              <a:t>. 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83029" y="3571964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Eduardo </a:t>
            </a:r>
            <a:r>
              <a:rPr lang="en-US" sz="3600" dirty="0" err="1" smtClean="0"/>
              <a:t>iba</a:t>
            </a:r>
            <a:r>
              <a:rPr lang="en-US" sz="3600" dirty="0" smtClean="0"/>
              <a:t> a </a:t>
            </a:r>
            <a:r>
              <a:rPr lang="en-US" sz="3600" dirty="0" err="1" smtClean="0"/>
              <a:t>salir</a:t>
            </a:r>
            <a:r>
              <a:rPr lang="en-US" sz="3600" dirty="0" smtClean="0"/>
              <a:t>, </a:t>
            </a:r>
            <a:r>
              <a:rPr lang="en-US" sz="3600" dirty="0" err="1" smtClean="0"/>
              <a:t>pero</a:t>
            </a:r>
            <a:r>
              <a:rPr lang="en-US" sz="3600" dirty="0" smtClean="0"/>
              <a:t> se </a:t>
            </a:r>
            <a:r>
              <a:rPr lang="en-US" sz="3600" u="sng" dirty="0" err="1" smtClean="0"/>
              <a:t>sentía</a:t>
            </a:r>
            <a:r>
              <a:rPr lang="en-US" sz="3600" dirty="0" smtClean="0"/>
              <a:t> </a:t>
            </a:r>
            <a:r>
              <a:rPr lang="en-US" sz="3600" dirty="0" err="1" smtClean="0"/>
              <a:t>muy</a:t>
            </a:r>
            <a:r>
              <a:rPr lang="en-US" sz="3600" dirty="0" smtClean="0"/>
              <a:t> </a:t>
            </a:r>
            <a:r>
              <a:rPr lang="en-US" sz="3600" dirty="0" err="1" smtClean="0"/>
              <a:t>cansado</a:t>
            </a:r>
            <a:r>
              <a:rPr lang="en-US" sz="3600" dirty="0" smtClean="0"/>
              <a:t>. 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457200" y="304800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IR A  + </a:t>
            </a:r>
            <a:r>
              <a:rPr lang="en-US" sz="3600" dirty="0" err="1" smtClean="0"/>
              <a:t>infinitivo</a:t>
            </a:r>
            <a:r>
              <a:rPr lang="en-US" sz="3600" dirty="0" smtClean="0"/>
              <a:t> </a:t>
            </a:r>
            <a:r>
              <a:rPr lang="en-US" sz="3600" dirty="0" err="1" smtClean="0"/>
              <a:t>pero</a:t>
            </a:r>
            <a:r>
              <a:rPr lang="en-US" sz="3600" dirty="0" smtClean="0"/>
              <a:t> IMPERFECTO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8054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78</TotalTime>
  <Words>186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EL imperfecto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Trumbull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imperfecto</dc:title>
  <dc:creator>Temp</dc:creator>
  <cp:lastModifiedBy>Temp</cp:lastModifiedBy>
  <cp:revision>4</cp:revision>
  <dcterms:created xsi:type="dcterms:W3CDTF">2014-11-13T19:03:59Z</dcterms:created>
  <dcterms:modified xsi:type="dcterms:W3CDTF">2014-11-14T15:19:11Z</dcterms:modified>
</cp:coreProperties>
</file>