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AF8C8A-79E4-498C-93A6-FD8327508725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5F6D18-CBC3-4C61-B8A1-305E4B4F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A16C-3EF1-45F9-9BFB-CA3B8E98B9DC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A1A1-09AE-4046-B2E2-D1C89F6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35DE-CE06-4A03-B98C-C18F5529428D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ED35-E895-48DF-A67E-52040D30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E632-EDA3-48A6-8A17-B7BCE718F8AD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320C-F2A8-403D-986F-B144CBE40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566F33-43DD-49B0-8EA4-90630377E096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CB76E-CCC4-43CA-BC06-7C6C141A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85678-261A-4002-A82F-E8C76511123B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AEFFB3-EC00-413F-AD89-80DA778BD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B5589-21A4-4135-86C1-3FE30576E5F2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B2B4F-6F8E-4074-9704-220D689F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281CE7-5CD0-484C-B66F-E49AC98E3ADC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185DF7-28F7-497F-9951-59491F67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3DC3-E01F-4801-8BFB-D122B59C10D0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0283-B8B4-4B04-884A-B6E2F1123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9ABE9F-6CE1-460B-B699-60D6D8DA1A24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A5B365-40CE-4DC7-BB5E-0E5F7FCE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DE68C6-18EA-4D97-A79E-3159F62A0330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875B05-FEDD-4E34-8713-C2E6A64A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CFF70BE-E1BA-4EA4-BD96-B54323C01F0B}" type="datetimeFigureOut">
              <a:rPr lang="en-US"/>
              <a:pPr>
                <a:defRPr/>
              </a:pPr>
              <a:t>3/23/2012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364AAD6-4DBB-4D76-926C-D003CCC8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 LA CIUDAD DE MÉXICO</a:t>
            </a:r>
            <a:endParaRPr lang="en-US" dirty="0"/>
          </a:p>
        </p:txBody>
      </p:sp>
      <p:pic>
        <p:nvPicPr>
          <p:cNvPr id="9219" name="Picture 2" descr="http://static7.businessinsider.com/image/49f5e64b4b54370100830a6a/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37909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travelpod.com/users/mexicotraveler/1.1250213584.teotihuacan-ruins-outside-of-mexico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92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371600" y="12192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Ruinas antiguas:  Teotihuacán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562600" y="2895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Arquitectura moderna</a:t>
            </a:r>
          </a:p>
        </p:txBody>
      </p:sp>
      <p:pic>
        <p:nvPicPr>
          <p:cNvPr id="10245" name="Picture 6" descr="http://www.globeimages.net/data/media/212/mexico_city_build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2672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uriguide.com/images/photos/el_templo_ma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3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629400" y="1752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Templo mayor</a:t>
            </a:r>
          </a:p>
        </p:txBody>
      </p:sp>
      <p:pic>
        <p:nvPicPr>
          <p:cNvPr id="11268" name="Picture 6" descr="http://farm4.static.flickr.com/3592/5704698011_e4e5411a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528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0.tqn.com/d/gomexico/1/0/g/4/-/-/palacio_nac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905000" y="7620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El Palacio Nacional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stination360.com/north-america/mexico/mexico-city/images/s/palacio-de-bellas-ar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33813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www.andreas-praefcke.de/carthalia/world/images/mex_mexico_palacio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133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 rot="171243">
            <a:off x="5127625" y="1085850"/>
            <a:ext cx="3657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Palacio de bellas artes</a:t>
            </a:r>
          </a:p>
        </p:txBody>
      </p:sp>
      <p:pic>
        <p:nvPicPr>
          <p:cNvPr id="13317" name="Picture 6" descr="http://img.artknowledgenews.com/files2008a/Mexicos_Carlos_Phillips_Dolores_Olme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86150"/>
            <a:ext cx="43005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8/8b/Angel_de_la_Independencia_Mexico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farm3.staticflickr.com/2366/2511367160_bdd6ca7d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3340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038600" y="5791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El ángel de la independencia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32.248.101.21/filoblog/viii-cim/files/2010/04/antropolog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www.delange.org/ArchMuseum1/Dsc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eterogenesis.com/sostierra/2008/bilder/mexico/chapultepe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8577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www.bunicomic.com/wp-content/uploads/2011/08/BuniProjectMexBo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3385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www.viajaramerica.net/wp-content/uploads/2011/03/bosque-chapultepec-lago-mexico-d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35734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943600" y="1143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Bosque de Chapultepec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28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Lucida Sans Unicode</vt:lpstr>
      <vt:lpstr>Arial</vt:lpstr>
      <vt:lpstr>Wingdings 3</vt:lpstr>
      <vt:lpstr>Verdana</vt:lpstr>
      <vt:lpstr>Wingdings 2</vt:lpstr>
      <vt:lpstr>Calibri</vt:lpstr>
      <vt:lpstr>Concourse</vt:lpstr>
      <vt:lpstr>EN LA CIUDAD DE MÉXICO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Trumbull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LA CIUDAD DE MÉXICO</dc:title>
  <dc:creator>Trumbull Public Schools</dc:creator>
  <cp:lastModifiedBy>Trumbull Public Schools</cp:lastModifiedBy>
  <cp:revision>3</cp:revision>
  <dcterms:created xsi:type="dcterms:W3CDTF">2012-03-22T20:18:35Z</dcterms:created>
  <dcterms:modified xsi:type="dcterms:W3CDTF">2012-03-23T17:19:03Z</dcterms:modified>
</cp:coreProperties>
</file>