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4D33D0-FE16-4449-8504-4EE19C3B2364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251244-2992-4DB5-8733-332420992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30580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 invite someone to do something or to turn down an invitation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470025"/>
          </a:xfrm>
        </p:spPr>
        <p:txBody>
          <a:bodyPr/>
          <a:lstStyle/>
          <a:p>
            <a:r>
              <a:rPr lang="en-US" dirty="0" err="1" smtClean="0"/>
              <a:t>Exprésate</a:t>
            </a:r>
            <a:r>
              <a:rPr lang="en-US" dirty="0" smtClean="0"/>
              <a:t> p. 206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</a:t>
            </a:r>
            <a:r>
              <a:rPr lang="en-US" sz="4400" dirty="0" smtClean="0">
                <a:solidFill>
                  <a:srgbClr val="FF0000"/>
                </a:solidFill>
              </a:rPr>
              <a:t>To invite someone to do something: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    ¿</a:t>
            </a:r>
            <a:r>
              <a:rPr lang="en-US" sz="4800" dirty="0" err="1" smtClean="0"/>
              <a:t>Quieres</a:t>
            </a:r>
            <a:r>
              <a:rPr lang="en-US" sz="4800" dirty="0" smtClean="0"/>
              <a:t> </a:t>
            </a:r>
            <a:r>
              <a:rPr lang="en-US" sz="4800" dirty="0" err="1" smtClean="0"/>
              <a:t>ir</a:t>
            </a:r>
            <a:r>
              <a:rPr lang="en-US" sz="4800" dirty="0" smtClean="0"/>
              <a:t> a </a:t>
            </a:r>
            <a:r>
              <a:rPr lang="en-US" sz="4800" dirty="0" err="1" smtClean="0"/>
              <a:t>ver</a:t>
            </a:r>
            <a:r>
              <a:rPr lang="en-US" sz="4800" dirty="0" smtClean="0"/>
              <a:t>…?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¿Te </a:t>
            </a:r>
            <a:r>
              <a:rPr lang="en-US" sz="4800" dirty="0" err="1" smtClean="0"/>
              <a:t>interesa</a:t>
            </a:r>
            <a:r>
              <a:rPr lang="en-US" sz="4800" dirty="0" smtClean="0"/>
              <a:t> </a:t>
            </a:r>
            <a:r>
              <a:rPr lang="en-US" sz="4800" dirty="0" err="1" smtClean="0"/>
              <a:t>ir</a:t>
            </a:r>
            <a:r>
              <a:rPr lang="en-US" sz="4800" dirty="0" smtClean="0"/>
              <a:t> a…?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¿Me </a:t>
            </a:r>
            <a:r>
              <a:rPr lang="en-US" sz="4800" dirty="0" err="1" smtClean="0"/>
              <a:t>acompañas</a:t>
            </a:r>
            <a:r>
              <a:rPr lang="en-US" sz="4800" dirty="0" smtClean="0"/>
              <a:t> a…?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¿</a:t>
            </a:r>
            <a:r>
              <a:rPr lang="en-US" sz="4800" dirty="0" err="1" smtClean="0"/>
              <a:t>Por</a:t>
            </a:r>
            <a:r>
              <a:rPr lang="en-US" sz="4800" dirty="0" smtClean="0"/>
              <a:t> </a:t>
            </a:r>
            <a:r>
              <a:rPr lang="en-US" sz="4800" dirty="0" err="1" smtClean="0"/>
              <a:t>qué</a:t>
            </a:r>
            <a:r>
              <a:rPr lang="en-US" sz="4800" dirty="0" smtClean="0"/>
              <a:t> no </a:t>
            </a:r>
            <a:r>
              <a:rPr lang="en-US" sz="4800" dirty="0" err="1" smtClean="0"/>
              <a:t>vamos</a:t>
            </a:r>
            <a:r>
              <a:rPr lang="en-US" sz="4800" dirty="0" smtClean="0"/>
              <a:t> a…?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399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To accept an invitation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" y="17526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400" dirty="0" err="1" smtClean="0"/>
              <a:t>Sí</a:t>
            </a:r>
            <a:r>
              <a:rPr lang="en-US" sz="4400" dirty="0" smtClean="0"/>
              <a:t>, gracias. Me </a:t>
            </a:r>
            <a:r>
              <a:rPr lang="en-US" sz="4400" dirty="0" err="1" smtClean="0"/>
              <a:t>encantaría</a:t>
            </a:r>
            <a:r>
              <a:rPr lang="en-US" sz="4400" dirty="0" smtClean="0"/>
              <a:t>.</a:t>
            </a:r>
            <a:endParaRPr lang="en-US" sz="4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¡Claro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sí</a:t>
            </a:r>
            <a:r>
              <a:rPr lang="en-US" sz="4400" dirty="0" smtClean="0"/>
              <a:t>! </a:t>
            </a:r>
            <a:r>
              <a:rPr lang="en-US" sz="4400" dirty="0" err="1" smtClean="0"/>
              <a:t>Estoy</a:t>
            </a:r>
            <a:r>
              <a:rPr lang="en-US" sz="4400" dirty="0" smtClean="0"/>
              <a:t> loco/a </a:t>
            </a:r>
            <a:r>
              <a:rPr lang="en-US" sz="4400" dirty="0" err="1" smtClean="0"/>
              <a:t>por</a:t>
            </a:r>
            <a:r>
              <a:rPr lang="en-US" sz="4400" dirty="0" smtClean="0"/>
              <a:t>…..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Me </a:t>
            </a:r>
            <a:r>
              <a:rPr lang="en-US" sz="4400" dirty="0" err="1" smtClean="0"/>
              <a:t>fascina</a:t>
            </a:r>
            <a:r>
              <a:rPr lang="en-US" sz="4400" dirty="0" smtClean="0"/>
              <a:t>/n …..(el ballet,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obras</a:t>
            </a:r>
            <a:r>
              <a:rPr lang="en-US" sz="4400" dirty="0" smtClean="0"/>
              <a:t> de </a:t>
            </a:r>
            <a:r>
              <a:rPr lang="en-US" sz="4400" dirty="0" err="1" smtClean="0"/>
              <a:t>teatro</a:t>
            </a:r>
            <a:r>
              <a:rPr lang="en-US" sz="4400" dirty="0" smtClean="0"/>
              <a:t>, </a:t>
            </a:r>
            <a:r>
              <a:rPr lang="en-US" sz="4400" dirty="0" err="1" smtClean="0"/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películas</a:t>
            </a:r>
            <a:r>
              <a:rPr lang="en-US" sz="4400" dirty="0" smtClean="0"/>
              <a:t> de…, la </a:t>
            </a:r>
            <a:r>
              <a:rPr lang="en-US" sz="4400" dirty="0" err="1" smtClean="0"/>
              <a:t>sinfonía</a:t>
            </a:r>
            <a:r>
              <a:rPr lang="en-US" sz="4400" dirty="0" smtClean="0"/>
              <a:t>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400" dirty="0" smtClean="0"/>
              <a:t>Como </a:t>
            </a:r>
            <a:r>
              <a:rPr lang="en-US" sz="4400" dirty="0" err="1" smtClean="0"/>
              <a:t>quieras</a:t>
            </a:r>
            <a:r>
              <a:rPr lang="en-US" sz="4400" dirty="0" smtClean="0"/>
              <a:t>…me da lo </a:t>
            </a:r>
            <a:r>
              <a:rPr lang="en-US" sz="4400" dirty="0" err="1" smtClean="0"/>
              <a:t>mismo</a:t>
            </a:r>
            <a:r>
              <a:rPr lang="en-US" sz="4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</a:t>
            </a:r>
            <a:r>
              <a:rPr lang="en-US" sz="4400" dirty="0" smtClean="0">
                <a:solidFill>
                  <a:srgbClr val="FF0000"/>
                </a:solidFill>
              </a:rPr>
              <a:t>To turn someone down: (p. 206)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    Gracias </a:t>
            </a:r>
            <a:r>
              <a:rPr lang="en-US" sz="4800" dirty="0" err="1" smtClean="0"/>
              <a:t>por</a:t>
            </a:r>
            <a:r>
              <a:rPr lang="en-US" sz="4800" dirty="0" smtClean="0"/>
              <a:t> </a:t>
            </a:r>
            <a:r>
              <a:rPr lang="en-US" sz="4800" dirty="0" err="1" smtClean="0"/>
              <a:t>invitarme</a:t>
            </a:r>
            <a:r>
              <a:rPr lang="en-US" sz="4800" dirty="0" smtClean="0"/>
              <a:t>, </a:t>
            </a:r>
            <a:r>
              <a:rPr lang="en-US" sz="4800" dirty="0" err="1" smtClean="0"/>
              <a:t>pero</a:t>
            </a:r>
            <a:r>
              <a:rPr lang="en-US" sz="4800" dirty="0" smtClean="0"/>
              <a:t> </a:t>
            </a:r>
            <a:r>
              <a:rPr lang="en-US" sz="4800" dirty="0" err="1" smtClean="0"/>
              <a:t>ya</a:t>
            </a:r>
            <a:r>
              <a:rPr lang="en-US" sz="4800" dirty="0" smtClean="0"/>
              <a:t> lo/la he </a:t>
            </a:r>
            <a:r>
              <a:rPr lang="en-US" sz="4800" dirty="0" err="1" smtClean="0"/>
              <a:t>visto</a:t>
            </a:r>
            <a:r>
              <a:rPr lang="en-US" sz="48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Lo </a:t>
            </a:r>
            <a:r>
              <a:rPr lang="en-US" sz="4800" dirty="0" err="1" smtClean="0"/>
              <a:t>siento</a:t>
            </a:r>
            <a:r>
              <a:rPr lang="en-US" sz="4800" dirty="0" smtClean="0"/>
              <a:t>, </a:t>
            </a:r>
            <a:r>
              <a:rPr lang="en-US" sz="4800" dirty="0" err="1" smtClean="0"/>
              <a:t>pero</a:t>
            </a:r>
            <a:r>
              <a:rPr lang="en-US" sz="4800" dirty="0" smtClean="0"/>
              <a:t> </a:t>
            </a:r>
            <a:r>
              <a:rPr lang="en-US" sz="4800" dirty="0" err="1" smtClean="0"/>
              <a:t>ya</a:t>
            </a:r>
            <a:r>
              <a:rPr lang="en-US" sz="4800" dirty="0" smtClean="0"/>
              <a:t> </a:t>
            </a:r>
            <a:r>
              <a:rPr lang="en-US" sz="4800" dirty="0" err="1" smtClean="0"/>
              <a:t>tengo</a:t>
            </a:r>
            <a:r>
              <a:rPr lang="en-US" sz="4800" dirty="0" smtClean="0"/>
              <a:t> </a:t>
            </a:r>
            <a:r>
              <a:rPr lang="en-US" sz="4800" dirty="0" err="1" smtClean="0"/>
              <a:t>otros</a:t>
            </a:r>
            <a:r>
              <a:rPr lang="en-US" sz="4800" dirty="0" smtClean="0"/>
              <a:t> planes.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</a:t>
            </a:r>
            <a:r>
              <a:rPr lang="en-US" sz="4800" dirty="0" err="1" smtClean="0"/>
              <a:t>Ya</a:t>
            </a:r>
            <a:r>
              <a:rPr lang="en-US" sz="4800" dirty="0" smtClean="0"/>
              <a:t> </a:t>
            </a:r>
            <a:r>
              <a:rPr lang="en-US" sz="4800" dirty="0" err="1" smtClean="0"/>
              <a:t>tengo</a:t>
            </a:r>
            <a:r>
              <a:rPr lang="en-US" sz="4800" dirty="0" smtClean="0"/>
              <a:t> </a:t>
            </a:r>
            <a:r>
              <a:rPr lang="en-US" sz="4800" dirty="0" err="1" smtClean="0"/>
              <a:t>otro</a:t>
            </a:r>
            <a:r>
              <a:rPr lang="en-US" sz="4800" dirty="0" smtClean="0"/>
              <a:t> </a:t>
            </a:r>
            <a:r>
              <a:rPr lang="en-US" sz="4800" dirty="0" err="1" smtClean="0"/>
              <a:t>compromiso</a:t>
            </a:r>
            <a:r>
              <a:rPr lang="en-US" sz="4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Gracias, </a:t>
            </a:r>
            <a:r>
              <a:rPr lang="en-US" sz="4800" dirty="0" err="1" smtClean="0"/>
              <a:t>pero</a:t>
            </a:r>
            <a:r>
              <a:rPr lang="en-US" sz="4800" dirty="0" smtClean="0"/>
              <a:t> </a:t>
            </a:r>
            <a:r>
              <a:rPr lang="en-US" sz="4800" dirty="0" err="1" smtClean="0"/>
              <a:t>tengo</a:t>
            </a:r>
            <a:r>
              <a:rPr lang="en-US" sz="4800" dirty="0" smtClean="0"/>
              <a:t> mucho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hacer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0" y="0"/>
            <a:ext cx="937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To turn someone down: (</a:t>
            </a:r>
            <a:r>
              <a:rPr lang="en-US" sz="4400" dirty="0" err="1" smtClean="0">
                <a:solidFill>
                  <a:srgbClr val="FF0000"/>
                </a:solidFill>
              </a:rPr>
              <a:t>más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excusas</a:t>
            </a:r>
            <a:r>
              <a:rPr lang="en-US" sz="4400" dirty="0" smtClean="0">
                <a:solidFill>
                  <a:srgbClr val="FF0000"/>
                </a:solidFill>
              </a:rPr>
              <a:t>)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    La </a:t>
            </a:r>
            <a:r>
              <a:rPr lang="en-US" sz="4800" dirty="0" err="1" smtClean="0"/>
              <a:t>próxima</a:t>
            </a:r>
            <a:r>
              <a:rPr lang="en-US" sz="4800" dirty="0" smtClean="0"/>
              <a:t> </a:t>
            </a:r>
            <a:r>
              <a:rPr lang="en-US" sz="4800" dirty="0" err="1" smtClean="0"/>
              <a:t>vez</a:t>
            </a:r>
            <a:r>
              <a:rPr lang="en-US" sz="4800" dirty="0" smtClean="0"/>
              <a:t> </a:t>
            </a:r>
            <a:r>
              <a:rPr lang="en-US" sz="4800" dirty="0" err="1" smtClean="0"/>
              <a:t>iré</a:t>
            </a:r>
            <a:r>
              <a:rPr lang="en-US" sz="48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Hoy no, gracias. 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    ¿</a:t>
            </a:r>
            <a:r>
              <a:rPr lang="en-US" sz="4800" dirty="0" err="1" smtClean="0"/>
              <a:t>Por</a:t>
            </a:r>
            <a:r>
              <a:rPr lang="en-US" sz="4800" dirty="0" smtClean="0"/>
              <a:t> </a:t>
            </a:r>
            <a:r>
              <a:rPr lang="en-US" sz="4800" dirty="0" err="1" smtClean="0"/>
              <a:t>qué</a:t>
            </a:r>
            <a:r>
              <a:rPr lang="en-US" sz="4800" dirty="0" smtClean="0"/>
              <a:t> no lo </a:t>
            </a:r>
            <a:r>
              <a:rPr lang="en-US" sz="4800" dirty="0" err="1" smtClean="0"/>
              <a:t>dejamos</a:t>
            </a:r>
            <a:r>
              <a:rPr lang="en-US" sz="4800" dirty="0" smtClean="0"/>
              <a:t> </a:t>
            </a:r>
            <a:r>
              <a:rPr lang="en-US" sz="4800" dirty="0" err="1" smtClean="0"/>
              <a:t>para</a:t>
            </a:r>
            <a:r>
              <a:rPr lang="en-US" sz="4800" dirty="0" smtClean="0"/>
              <a:t> la </a:t>
            </a:r>
            <a:r>
              <a:rPr lang="en-US" sz="4800" dirty="0" err="1" smtClean="0"/>
              <a:t>próxima</a:t>
            </a:r>
            <a:r>
              <a:rPr lang="en-US" sz="4800" dirty="0" smtClean="0"/>
              <a:t> </a:t>
            </a:r>
            <a:r>
              <a:rPr lang="en-US" sz="4800" dirty="0" err="1" smtClean="0"/>
              <a:t>semana</a:t>
            </a:r>
            <a:r>
              <a:rPr lang="en-US" sz="4800" dirty="0" smtClean="0"/>
              <a:t>? </a:t>
            </a:r>
          </a:p>
          <a:p>
            <a:pPr>
              <a:buFont typeface="Arial" pitchFamily="34" charset="0"/>
              <a:buChar char="•"/>
            </a:pPr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458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¿</a:t>
            </a:r>
            <a:r>
              <a:rPr lang="en-US" sz="4400" dirty="0" err="1" smtClean="0"/>
              <a:t>Puedes</a:t>
            </a:r>
            <a:r>
              <a:rPr lang="en-US" sz="4400" dirty="0" smtClean="0"/>
              <a:t> </a:t>
            </a:r>
            <a:r>
              <a:rPr lang="en-US" sz="4400" dirty="0" err="1" smtClean="0"/>
              <a:t>inventar</a:t>
            </a:r>
            <a:r>
              <a:rPr lang="en-US" sz="4400" dirty="0" smtClean="0"/>
              <a:t> </a:t>
            </a:r>
            <a:r>
              <a:rPr lang="en-US" sz="4400" dirty="0" err="1" smtClean="0"/>
              <a:t>otra</a:t>
            </a:r>
            <a:r>
              <a:rPr lang="en-US" sz="4400" dirty="0" smtClean="0"/>
              <a:t> </a:t>
            </a:r>
            <a:r>
              <a:rPr lang="en-US" sz="4400" dirty="0" err="1" smtClean="0"/>
              <a:t>excusa</a:t>
            </a:r>
            <a:r>
              <a:rPr lang="en-US" sz="4400" dirty="0" smtClean="0"/>
              <a:t>?  </a:t>
            </a:r>
            <a:r>
              <a:rPr lang="en-US" sz="4400" dirty="0" err="1" smtClean="0"/>
              <a:t>Habla</a:t>
            </a:r>
            <a:r>
              <a:rPr lang="en-US" sz="4400" dirty="0" smtClean="0"/>
              <a:t> con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amig</a:t>
            </a:r>
            <a:r>
              <a:rPr lang="en-US" sz="4400" dirty="0" smtClean="0"/>
              <a:t>@ e </a:t>
            </a:r>
            <a:r>
              <a:rPr lang="en-US" sz="4400" dirty="0" err="1" smtClean="0"/>
              <a:t>inventa</a:t>
            </a:r>
            <a:r>
              <a:rPr lang="en-US" sz="4400" dirty="0" smtClean="0"/>
              <a:t>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excusa</a:t>
            </a:r>
            <a:r>
              <a:rPr lang="en-US" sz="4400" dirty="0" smtClean="0"/>
              <a:t> </a:t>
            </a:r>
            <a:r>
              <a:rPr lang="en-US" sz="4400" dirty="0" err="1" smtClean="0"/>
              <a:t>interesante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" y="99239"/>
            <a:ext cx="8534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/>
              <a:t>Actividad</a:t>
            </a:r>
            <a:r>
              <a:rPr lang="en-US" sz="4000" u="sng" dirty="0" smtClean="0"/>
              <a:t> p. 207</a:t>
            </a:r>
          </a:p>
          <a:p>
            <a:pPr algn="ctr"/>
            <a:r>
              <a:rPr lang="en-US" sz="2400" dirty="0" smtClean="0"/>
              <a:t>primer dado   = el </a:t>
            </a:r>
            <a:r>
              <a:rPr lang="en-US" sz="2400" dirty="0" err="1" smtClean="0"/>
              <a:t>día</a:t>
            </a:r>
            <a:endParaRPr lang="en-US" sz="2400" dirty="0" smtClean="0"/>
          </a:p>
          <a:p>
            <a:pPr algn="ctr"/>
            <a:r>
              <a:rPr lang="en-US" sz="2400" dirty="0" smtClean="0"/>
              <a:t>(1: </a:t>
            </a:r>
            <a:r>
              <a:rPr lang="en-US" sz="2400" dirty="0" err="1" smtClean="0"/>
              <a:t>lunes</a:t>
            </a:r>
            <a:r>
              <a:rPr lang="en-US" sz="2400" dirty="0" smtClean="0"/>
              <a:t>; 2: </a:t>
            </a:r>
            <a:r>
              <a:rPr lang="en-US" sz="2400" dirty="0" err="1" smtClean="0"/>
              <a:t>martes</a:t>
            </a:r>
            <a:r>
              <a:rPr lang="en-US" sz="2400" dirty="0" smtClean="0"/>
              <a:t>; 3:miércoles; 4: </a:t>
            </a:r>
            <a:r>
              <a:rPr lang="en-US" sz="2400" dirty="0" err="1" smtClean="0"/>
              <a:t>jueves</a:t>
            </a:r>
            <a:r>
              <a:rPr lang="en-US" sz="2400" dirty="0" smtClean="0"/>
              <a:t>; 5:viernes y 6: </a:t>
            </a:r>
            <a:r>
              <a:rPr lang="en-US" sz="2400" dirty="0" err="1" smtClean="0"/>
              <a:t>sábado</a:t>
            </a:r>
            <a:r>
              <a:rPr lang="en-US" sz="2400" dirty="0" smtClean="0"/>
              <a:t> o </a:t>
            </a:r>
            <a:r>
              <a:rPr lang="en-US" sz="2400" dirty="0" err="1" smtClean="0"/>
              <a:t>domingo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Segundo dado = la </a:t>
            </a:r>
            <a:r>
              <a:rPr lang="en-US" sz="2400" dirty="0" err="1" smtClean="0"/>
              <a:t>hora</a:t>
            </a:r>
            <a:r>
              <a:rPr lang="en-US" sz="2400" dirty="0" smtClean="0"/>
              <a:t> del </a:t>
            </a:r>
            <a:r>
              <a:rPr lang="en-US" sz="2400" dirty="0" err="1" smtClean="0"/>
              <a:t>día</a:t>
            </a:r>
            <a:r>
              <a:rPr lang="en-US" sz="2400" dirty="0" smtClean="0"/>
              <a:t>,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menos</a:t>
            </a:r>
            <a:r>
              <a:rPr lang="en-US" sz="2400" dirty="0" smtClean="0"/>
              <a:t> de 4, </a:t>
            </a:r>
            <a:r>
              <a:rPr lang="en-US" sz="2400" dirty="0" err="1" smtClean="0"/>
              <a:t>tira</a:t>
            </a:r>
            <a:r>
              <a:rPr lang="en-US" sz="2400" dirty="0" smtClean="0"/>
              <a:t> el </a:t>
            </a:r>
            <a:r>
              <a:rPr lang="en-US" sz="2400" dirty="0" err="1" smtClean="0"/>
              <a:t>segundo</a:t>
            </a:r>
            <a:r>
              <a:rPr lang="en-US" sz="2400" dirty="0" smtClean="0"/>
              <a:t> dado </a:t>
            </a:r>
            <a:r>
              <a:rPr lang="en-US" sz="2400" dirty="0" err="1" smtClean="0"/>
              <a:t>suma</a:t>
            </a:r>
            <a:r>
              <a:rPr lang="en-US" sz="2400" dirty="0" smtClean="0"/>
              <a:t> los dos </a:t>
            </a:r>
            <a:r>
              <a:rPr lang="en-US" sz="2400" dirty="0" err="1" smtClean="0"/>
              <a:t>números</a:t>
            </a:r>
            <a:r>
              <a:rPr lang="en-US" sz="2400" dirty="0" smtClean="0"/>
              <a:t>. </a:t>
            </a:r>
            <a:r>
              <a:rPr lang="en-US" sz="2400" dirty="0" err="1" smtClean="0"/>
              <a:t>Ej</a:t>
            </a:r>
            <a:r>
              <a:rPr lang="en-US" sz="2400" dirty="0" smtClean="0"/>
              <a:t>. 3 + 4= 7p.m</a:t>
            </a:r>
            <a:r>
              <a:rPr lang="en-US" sz="3200" dirty="0" smtClean="0"/>
              <a:t>.</a:t>
            </a:r>
            <a:endParaRPr lang="en-US" sz="2800" dirty="0" smtClean="0"/>
          </a:p>
          <a:p>
            <a:r>
              <a:rPr lang="en-US" sz="3600" b="1" dirty="0" err="1" smtClean="0"/>
              <a:t>Ir</a:t>
            </a:r>
            <a:r>
              <a:rPr lang="en-US" sz="3600" b="1" dirty="0" smtClean="0"/>
              <a:t> al </a:t>
            </a:r>
            <a:r>
              <a:rPr lang="en-US" sz="3600" b="1" dirty="0" err="1" smtClean="0"/>
              <a:t>museo</a:t>
            </a:r>
            <a:endParaRPr lang="en-US" sz="3600" b="1" dirty="0" smtClean="0"/>
          </a:p>
          <a:p>
            <a:r>
              <a:rPr lang="en-US" sz="3600" b="1" dirty="0" err="1" smtClean="0"/>
              <a:t>Estudiar</a:t>
            </a:r>
            <a:r>
              <a:rPr lang="en-US" sz="3600" b="1" dirty="0" smtClean="0"/>
              <a:t> en mi casa</a:t>
            </a:r>
          </a:p>
          <a:p>
            <a:r>
              <a:rPr lang="en-US" sz="3600" b="1" dirty="0" err="1" smtClean="0"/>
              <a:t>Salir</a:t>
            </a:r>
            <a:r>
              <a:rPr lang="en-US" sz="3600" b="1" dirty="0" smtClean="0"/>
              <a:t> a un </a:t>
            </a:r>
            <a:r>
              <a:rPr lang="en-US" sz="3600" b="1" dirty="0" err="1" smtClean="0"/>
              <a:t>restaurante</a:t>
            </a:r>
            <a:endParaRPr lang="en-US" sz="3600" b="1" dirty="0" smtClean="0"/>
          </a:p>
          <a:p>
            <a:r>
              <a:rPr lang="en-US" sz="3600" b="1" dirty="0" err="1" smtClean="0"/>
              <a:t>Acompañarme</a:t>
            </a:r>
            <a:r>
              <a:rPr lang="en-US" sz="3600" b="1" dirty="0" smtClean="0"/>
              <a:t> a la </a:t>
            </a:r>
            <a:r>
              <a:rPr lang="en-US" sz="3600" b="1" dirty="0" err="1" smtClean="0"/>
              <a:t>ópera</a:t>
            </a:r>
            <a:endParaRPr lang="en-US" sz="3600" b="1" dirty="0" smtClean="0"/>
          </a:p>
          <a:p>
            <a:r>
              <a:rPr lang="en-US" sz="3600" b="1" dirty="0" err="1" smtClean="0"/>
              <a:t>Ver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presentación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baile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folclórico</a:t>
            </a:r>
            <a:endParaRPr lang="en-US" sz="3600" b="1" dirty="0" smtClean="0"/>
          </a:p>
          <a:p>
            <a:r>
              <a:rPr lang="en-US" sz="3600" b="1" dirty="0" err="1" smtClean="0"/>
              <a:t>Ir</a:t>
            </a:r>
            <a:r>
              <a:rPr lang="en-US" sz="3600" b="1" dirty="0" smtClean="0"/>
              <a:t> a un </a:t>
            </a:r>
            <a:r>
              <a:rPr lang="en-US" sz="3600" b="1" dirty="0" err="1" smtClean="0"/>
              <a:t>concierto</a:t>
            </a:r>
            <a:r>
              <a:rPr lang="en-US" sz="3600" b="1" dirty="0" smtClean="0"/>
              <a:t> de…</a:t>
            </a:r>
          </a:p>
          <a:p>
            <a:r>
              <a:rPr lang="en-US" sz="3600" b="1" dirty="0" err="1" smtClean="0"/>
              <a:t>Escuchar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orquesta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287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Exprésate p. 206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Exprésate p. 206</dc:title>
  <dc:creator>Trumbull Public Schools</dc:creator>
  <cp:lastModifiedBy>Temp</cp:lastModifiedBy>
  <cp:revision>7</cp:revision>
  <dcterms:created xsi:type="dcterms:W3CDTF">2012-04-11T12:44:30Z</dcterms:created>
  <dcterms:modified xsi:type="dcterms:W3CDTF">2013-04-23T12:49:14Z</dcterms:modified>
</cp:coreProperties>
</file>