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4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4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51CF-2444-4251-BA42-7FC7A28DF3D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2814-659B-49A7-A321-9E657102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stwebdesigner.com/wp-content/uploads/2011/03/surrealism-painting-joan-miro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0683"/>
            <a:ext cx="754436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4756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Joan </a:t>
            </a:r>
            <a:r>
              <a:rPr lang="en-US" sz="2000" b="1" dirty="0" err="1" smtClean="0"/>
              <a:t>Miró</a:t>
            </a:r>
            <a:r>
              <a:rPr lang="en-US" sz="2000" b="1" dirty="0" smtClean="0"/>
              <a:t>  - Harlequin’s Carnival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979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128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1329" y="6239447"/>
            <a:ext cx="793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Las Dos </a:t>
            </a:r>
            <a:r>
              <a:rPr lang="en-US" sz="2000" b="1" dirty="0" err="1" smtClean="0"/>
              <a:t>Fridas</a:t>
            </a:r>
            <a:r>
              <a:rPr lang="en-US" sz="2000" b="1" dirty="0" smtClean="0"/>
              <a:t> </a:t>
            </a:r>
            <a:r>
              <a:rPr lang="en-US" sz="2000" b="1" dirty="0" smtClean="0"/>
              <a:t>- </a:t>
            </a:r>
            <a:r>
              <a:rPr lang="en-US" sz="2000" b="1" dirty="0" smtClean="0"/>
              <a:t>Frida Kahlo</a:t>
            </a:r>
            <a:endParaRPr lang="en-US" sz="2000" b="1" dirty="0"/>
          </a:p>
        </p:txBody>
      </p:sp>
      <p:pic>
        <p:nvPicPr>
          <p:cNvPr id="5122" name="Picture 2" descr="http://www.tuitearte.es/wp-content/uploads/2012/05/20120520-Las-dos-Fri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338"/>
            <a:ext cx="6233415" cy="591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7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7679" y="6095516"/>
            <a:ext cx="793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Berlin Sans FB" panose="020E0602020502020306" pitchFamily="34" charset="0"/>
                <a:ea typeface="Adobe Fan Heiti Std B" pitchFamily="34" charset="-128"/>
              </a:rPr>
              <a:t>Aparición de un rostro y un frutero sobre la </a:t>
            </a:r>
            <a:r>
              <a:rPr lang="es-ES" sz="2000" dirty="0" smtClean="0">
                <a:latin typeface="Berlin Sans FB" panose="020E0602020502020306" pitchFamily="34" charset="0"/>
                <a:ea typeface="Adobe Fan Heiti Std B" pitchFamily="34" charset="-128"/>
              </a:rPr>
              <a:t>playa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Salvador Dali</a:t>
            </a:r>
            <a:endParaRPr lang="en-US" sz="2000" b="1" dirty="0"/>
          </a:p>
        </p:txBody>
      </p:sp>
      <p:pic>
        <p:nvPicPr>
          <p:cNvPr id="3076" name="Picture 4" descr="https://vinumvine.files.wordpress.com/2012/02/salvador-dalc3ad-apparition-of-face-and-fruit-dish-on-a-beach-1938-w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4" y="31886"/>
            <a:ext cx="8150225" cy="60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4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wallpapers111.com/wp-content/uploads/2014/12/mona-lis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85724"/>
            <a:ext cx="4495801" cy="59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Mona Lisa – Da Vinci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74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Familia</a:t>
            </a:r>
            <a:r>
              <a:rPr lang="en-US" b="1" dirty="0" smtClean="0"/>
              <a:t> - </a:t>
            </a:r>
            <a:r>
              <a:rPr lang="en-US" b="1" dirty="0" err="1" smtClean="0"/>
              <a:t>Botero</a:t>
            </a:r>
            <a:endParaRPr lang="en-US" b="1" dirty="0"/>
          </a:p>
        </p:txBody>
      </p:sp>
      <p:pic>
        <p:nvPicPr>
          <p:cNvPr id="6146" name="Picture 2" descr="http://www.iupui.edu/~lmena1/botero/famil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37"/>
            <a:ext cx="4953000" cy="62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0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puente</a:t>
            </a:r>
            <a:r>
              <a:rPr lang="en-US" b="1" dirty="0" smtClean="0"/>
              <a:t> </a:t>
            </a:r>
            <a:r>
              <a:rPr lang="en-US" b="1" dirty="0" err="1" smtClean="0"/>
              <a:t>Baluarte</a:t>
            </a:r>
            <a:r>
              <a:rPr lang="en-US" b="1" dirty="0" smtClean="0"/>
              <a:t> – México </a:t>
            </a:r>
            <a:endParaRPr lang="en-US" b="1" dirty="0"/>
          </a:p>
        </p:txBody>
      </p:sp>
      <p:pic>
        <p:nvPicPr>
          <p:cNvPr id="7170" name="Picture 2" descr="http://www.archello.com/sites/default/files/1_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94706"/>
            <a:ext cx="8773341" cy="5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9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Cherry Spoon State - Minnesota</a:t>
            </a:r>
            <a:endParaRPr lang="en-US" b="1" dirty="0"/>
          </a:p>
        </p:txBody>
      </p:sp>
      <p:pic>
        <p:nvPicPr>
          <p:cNvPr id="8194" name="Picture 2" descr="http://npc.mlanet.org/mla11/wp-content/uploads/2011/03/2537359756_04f075e0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2" y="381000"/>
            <a:ext cx="8454745" cy="56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5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pensador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9218" name="Picture 2" descr="http://www.musee-rodin.fr/sites/musee/files/styles/zoom/public/oeuvres/visuels/le-penseur-01.jpg?itok=BXDX3h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771"/>
            <a:ext cx="451555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8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Sagrada</a:t>
            </a:r>
            <a:r>
              <a:rPr lang="en-US" b="1" dirty="0" smtClean="0"/>
              <a:t> </a:t>
            </a:r>
            <a:r>
              <a:rPr lang="en-US" b="1" dirty="0" err="1" smtClean="0"/>
              <a:t>Familia</a:t>
            </a:r>
            <a:r>
              <a:rPr lang="en-US" b="1" dirty="0" smtClean="0"/>
              <a:t> – </a:t>
            </a:r>
            <a:r>
              <a:rPr lang="en-US" b="1" dirty="0" err="1" smtClean="0"/>
              <a:t>Gaudí</a:t>
            </a:r>
            <a:r>
              <a:rPr lang="en-US" b="1" dirty="0" smtClean="0"/>
              <a:t> (Barcelona) </a:t>
            </a:r>
            <a:endParaRPr lang="en-US" b="1" dirty="0"/>
          </a:p>
        </p:txBody>
      </p:sp>
      <p:pic>
        <p:nvPicPr>
          <p:cNvPr id="5" name="Picture 6" descr="http://cache.graphicslib.viator.com/graphicslib/media/1a/la-sagrada-familia-photo_996890-770t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31" y="237944"/>
            <a:ext cx="8526994" cy="570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28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entierro</a:t>
            </a:r>
            <a:r>
              <a:rPr lang="en-US" b="1" dirty="0" smtClean="0"/>
              <a:t> del </a:t>
            </a:r>
            <a:r>
              <a:rPr lang="en-US" b="1" dirty="0" err="1" smtClean="0"/>
              <a:t>Conde</a:t>
            </a:r>
            <a:r>
              <a:rPr lang="en-US" b="1" dirty="0" smtClean="0"/>
              <a:t> de </a:t>
            </a:r>
            <a:r>
              <a:rPr lang="en-US" b="1" dirty="0" err="1" smtClean="0"/>
              <a:t>Orgaz</a:t>
            </a:r>
            <a:r>
              <a:rPr lang="en-US" b="1" dirty="0" smtClean="0"/>
              <a:t> – El Greco </a:t>
            </a:r>
            <a:endParaRPr lang="en-US" b="1" dirty="0"/>
          </a:p>
        </p:txBody>
      </p:sp>
      <p:pic>
        <p:nvPicPr>
          <p:cNvPr id="6" name="Picture 4" descr="http://www.cyberspain.com/ciudades-patrimonio/fotos/gif/7conde_org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83" y="160337"/>
            <a:ext cx="4800600" cy="5944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86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Vista de Toledo– El Greco </a:t>
            </a:r>
            <a:endParaRPr lang="en-US" b="1" dirty="0"/>
          </a:p>
        </p:txBody>
      </p:sp>
      <p:pic>
        <p:nvPicPr>
          <p:cNvPr id="10242" name="Picture 2" descr="http://www.el-greco-foundation.org/download-70254-View-of-Toledo-1597-99.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32441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1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10398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Salvador Dali – La </a:t>
            </a:r>
            <a:r>
              <a:rPr lang="en-US" sz="2000" b="1" dirty="0" err="1" smtClean="0"/>
              <a:t>Persistencia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Memoria</a:t>
            </a:r>
            <a:endParaRPr lang="en-US" sz="2000" b="1" dirty="0"/>
          </a:p>
        </p:txBody>
      </p:sp>
      <p:pic>
        <p:nvPicPr>
          <p:cNvPr id="2050" name="Picture 2" descr="http://www.1stwebdesigner.com/wp-content/uploads/2011/03/persistence-of-memory-salvador-da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228600"/>
            <a:ext cx="7696200" cy="57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64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979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23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Mujer</a:t>
            </a:r>
            <a:r>
              <a:rPr lang="en-US" b="1" dirty="0" smtClean="0"/>
              <a:t> – Francisco Goya 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2" y="838200"/>
            <a:ext cx="814772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0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Mujer</a:t>
            </a:r>
            <a:r>
              <a:rPr lang="en-US" b="1" dirty="0" smtClean="0"/>
              <a:t> </a:t>
            </a:r>
            <a:r>
              <a:rPr lang="en-US" b="1" dirty="0" err="1" smtClean="0"/>
              <a:t>Llorando</a:t>
            </a:r>
            <a:r>
              <a:rPr lang="en-US" b="1" dirty="0" smtClean="0"/>
              <a:t> - Picasso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www.arthistoryarchive.com/arthistory/cubism/images/PabloPicasso-Weeping-Woman-with-Handkerchief-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37"/>
            <a:ext cx="4953000" cy="60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1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Mano - </a:t>
            </a:r>
            <a:r>
              <a:rPr lang="en-US" b="1" dirty="0" err="1" smtClean="0"/>
              <a:t>Botero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http://www.pateplumaradio.com/south/colombia/hj2010/botero/bote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251"/>
            <a:ext cx="44958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5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Estatua</a:t>
            </a:r>
            <a:r>
              <a:rPr lang="en-US" b="1" dirty="0" smtClean="0"/>
              <a:t> de </a:t>
            </a:r>
            <a:r>
              <a:rPr lang="en-US" b="1" dirty="0" err="1" smtClean="0"/>
              <a:t>Chacmool</a:t>
            </a:r>
            <a:r>
              <a:rPr lang="en-US" b="1" dirty="0" smtClean="0"/>
              <a:t> - México 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upload.wikimedia.org/wikipedia/commons/a/aa/Maya_Chac_Mool_by_Luis_Alberto_Melog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09946"/>
            <a:ext cx="8033097" cy="59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calendario</a:t>
            </a:r>
            <a:r>
              <a:rPr lang="en-US" b="1" dirty="0" smtClean="0"/>
              <a:t> de los </a:t>
            </a:r>
            <a:r>
              <a:rPr lang="en-US" b="1" dirty="0" err="1" smtClean="0"/>
              <a:t>Aztecas</a:t>
            </a:r>
            <a:r>
              <a:rPr lang="en-US" b="1" dirty="0" smtClean="0"/>
              <a:t> - México 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www.latinamericanstudies.org/museum/museo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4" y="111125"/>
            <a:ext cx="78676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58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torre</a:t>
            </a:r>
            <a:r>
              <a:rPr lang="en-US" b="1" dirty="0" smtClean="0"/>
              <a:t> Eiffel - </a:t>
            </a:r>
            <a:r>
              <a:rPr lang="en-US" b="1" dirty="0" err="1" smtClean="0"/>
              <a:t>Francia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DxAQDxQPDw8WEBUQFRAUDxQVEBUUGBUXFhQVFBQYHSggGBomHBQVITEhJSkrLi4uGB80ODMsNystLisBCgoKDg0OGxAQGy0lICQsLDA0LCwsLCwtNS4sLCwsLCwvLCwsNCwvLCwsLCwsLSwsLCwsLCwsLCwsLCwsLCwsLP/AABEIARQAtwMBIgACEQEDEQH/xAAbAAACAwEBAQAAAAAAAAAAAAAAAgEDBAUGB//EAEMQAAIBAwIDBgQDAwoEBwAAAAECEQADEgQhEzFBBSIyUWFxBiOBkRRCobHB0VJicoKSorLS8PEVM1OTBxYkNENz4f/EABoBAAIDAQEAAAAAAAAAAAAAAAABAgMFBAb/xAAuEQACAgIAAggGAwEBAAAAAAAAAQIRAxIEIQUTMUFRYXHwgZGhscHRFCLhMiP/2gAMAwEAAhEDEQA/APCRRFTRXpaPOWLRFNRRQWLFFNURRQWRRU0RSoCKKmiigIqKaooAiipooGRRU0RSAiKIqaKAIiipooAiipooAiipopAPFEU0URVpCxYoimiiKQWLUU0URQFi0U0URQMWipiiKAIp+EcM/wAuRWfUAEj7EUsVpLj8Oq9ReZj7FFA/wn7ioSdV6k4K79DJRFNRUiAsUU1FAC0U1RQBFFTFEUDIoqYoiigIqKaKKVAW0VMURVpXYtFNFRFKgIiipoooBYopqKVDsWKIqaKKAj7/AEif1IFXs6hSuN1u/wBEMyAQInu+fXpWLWmFXePmIJ92FNat3xcXvoVzE/8Ap7YgEr1j+d/drJ4/NOGRKLrvNjo7BCeNuSu+RdcQBiAZAJAPmPOkipW/xALggBhOwIHvBJj2k1NacHtFPyMrItZtLxFiiKaoqRGyIqKaKIoCxaKaKKAFopqigCKKmigC6ipiirCsioqamigFiiKmilQWRFRFNRQOxYqIp6IoCxRaDEBhIyH7QRU6Vt0PP5gU9xeUp5dT5dJ9DD2h3hz23257b7etV2DAQx/8h3Hh5Lsvm5/jWJ0pW8fQ3uiL0l6kH2A9AIA9hRVjrBI9YpYraSVcjCbd8xaKmKIoCxaKaKIoAWiKaKIpUAtEU0URRQWLRTRRRQFtEU0UVYV2LFRFNRQFixRFNFEUBYkURTxURQOxaIpooikFkL1nId1vD4vCeXrVQ8InYhz07i91fD/OM7e5rQg2aDicefuQI9zMfWqlQ4pG4zONvefCneMb7Df1kchFYXSfPKvT9noeilWFvzf4LL/jb+kf21XV1/xEzMwZ85Ez+tV1tY+cE/JGFlVZJLzYtFTRFTogRFEVMURSoCIqIpooooBYoimoooLFiimooCy2KIpooirCqxYqIp4oigdiRRTRRFAWLRTRURSoLIqKaKIoodjWxs2wOwAkxvkIO/lE/SrlEqoOz5sWuTsQQkjzM/rG+1Y71klHaCVBQEiZg5+H1kL+/ardLp1NpeNFtTcKoxH5cUIyuDdWnKTEcwI2rzvSErzPy/R6bo2NYF539x9UsNyIGKx7YiqYrfrlxS2u3mIIIjkIgkRt51hrZ4SW+GL8jD42GmeS8/vzFiiKaiK6DlsWKIpoqIoHZEVFNFEUgsWimiigLFiimooCy6inioirCqxYqKeKiKAsWKIpooigdixRFNFEUBYkURTRRSCx2trwiXIjPwHkwCkGT0AzE/TlzD/hxw7TnFgWxFoiEiLcZCPCOYEfmFJfcIlswzXJchVAbZsFnGdzKkek1feuKuntOCS8jHaRl3p/MQT3dt/vXmuPleZ+v+Hq+j41gXp/omtTZDM90/lg+NjBHTYissVr1DBkUjLLNywaJBISAYJg9YrNFbnCPbCn6/dnn+NWueS9PshYoimiiK6TlsSKIpooikFixRFNFEUUOxYqKaKIooLIiipiilQWaYoiniiKsKLK4oxp4oigLK8aIqyKiKB2VxRFWRRFAWVxRFWRURQOxrxAwCg5i1DmR4GdmHPYLuJ+gq12TgrE91bWBjkYY5AETHzlAJnpPKqdbcGbwDigVLkdWVANxEtzMDlz5c61XHUG53YARLdsZHNSnDBO43AInrJmvJ8TLad+Lf3PacLHWFeCS+hVdshbbCAHzViA+R3Vt28if4Vlit5WFdWADlFaMmZgAw3Yn3P+jWOK3ej3eKvB/wC/k870oqzJ+K/a/BXFEU8URXcZ1iRURTxRFAWJFEU8VEUDsWKiKeKIpBYkUU8UUUFmvGiKsxoxqZzWVxURVuNRjQFlcUY1ZjUY0DsrxoxqyKIoCyrGns2smVfNgPuYqYqy3d4Qa6RkLdt7keeKkj9QKryy0g5eCZbhjvkjDxaRSzLcdrnhRnMKCZYsYIge3iP36Vcro1x7hVSHyxTckQpg77QI9Z+9cnQ67K/ZLLIk3MZeMFlpI5KBj5DfbzidF2kDetsbYi7cS3+YAgnEggDYCf0A5THkp86S7ke5xuub72dtLMMZiXDqBLM8tJBJmFH7fpXPirdN2jkRc7ohphg+4AkKokA8ugp79rFmXnDET7GK2ujJp7RXkzz/AEzBrST81+f2Z4qIq3GoxrWMOyuKiKtxoxoHsVRRFWY0Y0g2KooirMaMaB2VxRVmNFAWbcaMa1mxSmzUrRzuMkZcaMa08I0vCNFi5lGNRjV5t1GFMVlONRjV+FRhQPYpxrn6C7qLpvjLThEvi0Rctqe6xPhy57AMRXWCUarslSEA7pLcZ+7kZKqAVkjFgtte9BiW5TWR0xKsS595u9ALbPLl3fn38jn3NLqcX30WSoxYC1bBBDRBMSAw3E0r6S/kPmaOM2AYhIIwlWHpPdPka6S9kqLV3vQXZVDFRBxOR4nf+ZuFB3AgAcqyP2MCAeKufMk21KD+gmfdO2xnu9K86pHrHF+2V8DUjul9GuItllNqzkoPjkEcxsd+YNWLqLo4dq9wLmSu+aWlWArQpR0gFSI2I61rvdkqWttmYa2gPLN2VRb8YblIJxg7luU0o0QxRwytw87ZxACgOVZQACQACrbT+YV1cDL/AN4V4nH0jGuGyNruZRjUY1cVoxr1x4TYpxoircaMaA2KYoircaMaB7FUVEVbjRjSHsVRRVuNFAbHojZpTZro8Ko4Vc25oPGc02ajgV0TaqODT3IdUc3gVBsV0uDUcGnuLqjmmxS8Cunwajg0bi6lGGxpcmA8z/vXn+0tNOpvPdU3AwlBiStsPKRmOcqjSv8AGvXvZODBfE3yweUZczPtP3Fec11tGukbNcDSSfDCgoIHWCr7HbcnesXpLLvKvD7vn9j0HROBY4X3yf0XL7nE+INOUt6O2cgXe5dIUdIRAVEd1YSREbE1gfsm2WM5nYR8mN9+uB9Byr17dlC7rMbklLGntoRkQc3BmCpnox+tb/8Agtryf/vXf81R4Ph3kx7FnG8SseXU8l2dop09hu+EtXblsgpJ2ucS13IkNNxjIiIO9dnsewBduW1XhoylVtkEcxxBG0ncCSfWre0Ozyi3UsgzktwKSTP5TJMkybg5/wAnpFV8JEe26Qg2Uv4ssSGW2sklQSV367Vxu8eR12pnbHXLiV9ko/dUXtp6Q2K7N2zPeAgEBo8p6feRVJsV6mGZSipLvPF5eEcJOL7jl8Go4NdPgVHAqfWFf8c5nBNHCNdLg1Bs0bi6g5nDo4ddLg1HBo3F1LObhRXS4NFG4dQz0ptVBtVt4dHDrh2NjUwm1UcKt3DpeHT2FqYuFUcOt3DqOHRsGph4VHCrY6hQWYhVAkkmAB1JPQVkXtXTTtf0xO8DjpvHTnUJ5owXNk4YJTf9UYe0C+YVIxRWZ2JIAYiFiPEd/wBK4ugsk6hCGLjJTnPdxQSSvUk4kyfPlW2/2wHR1tvpizZED8TaEkeHGGmJ701n7D1FqypBfTOcYQLqE5kHLCXPTmTHP3rAz5Nlfe+fxZ6PBj1ddy5L0Rs7Ctsx1V14JfUFZHKLYwMf1sq6XDrJ2LrbFvT2rbX7GeMn5qEljux2O/eyrWO1NP0vWT/XFa/CZYQxJNr5mNxmLJPM2ov5HO7RRluW2QwWBt/dXA/vvbrlWkN2yLk3VZTyVyPCSAMSNpVufSPv1+2dfba2OBdsm4JIHEUchkOe3iRRWJtbba4xS9YtrGQHEBTCCHVcXGJAG5iKzuJa66Vd5p8ImsMVLuOj2YS1oKxUuu+xJGJ5AE7wOX1q82q5HYeuW2Rnc05UghmRpBEzkd5yn35fbrWO1tPcdUt3rbu3hVSST7behru4LiYqGjfZ+TP4/hZOe8V29vwDhVHCrcbVRw60NjM0MPCqOFW7hVHCp7C0MPCqOFW7h0cOjYNDBwqmtvDoo2DQ7/DqOHWrCowrk2OzUy8Oo4dasKMKNhamTh1HDrXhRhT2DU5+rWLb7E90iAJO+3Lrzr55obOmt3Lb2LjDIvgOA+4xIYfQid+cD6/S9fqBZtl26bjcCSN+vtXirGqSbYS25xLapMbo3yLSVlfCZPODy25xlcdke9Lw/Zr9H41o2/H9HLFxLj2bjag3HOWJ/CuJCzKiDtEfp9K1dn6uyoWHZ2uApkNOwzVSSyxG3+/OuhoWQrkFZRaL6sRdBAY5eEkAQe9AJBgSYgxj0/aFs8HhqTlxNdai7E882XIDFd/zYnvDyOPC5uT5/g0FBRXKvr5G+x8TW4sw1xiRA+XcAuYM5eViAYgf1fXYvfFCXbtq4jXERsgtpbdwo5UOGJneRsY9BWDT69G4HDUnLiayzFwjIicysgYruPFHiHkYNNrkbgcJS2ZuauzDsMmE5lZAxXceKJkR6S62a737v38yPVQfcvr5e/kbrnxLauKigXIcnH5bnLHxDf25frXAVdOzW2tm8A4uhQLLbnvZR6idh7V0dPrEbgcNC2TvqbMM4DOJ4hWR3Bv+aJkRU6XWW2NjFWCvde9bYcRRmCeKwkfLAE+KAZ2onlnJ27+nn7+YQxQiqVfXy9/I5egNpMOHd1RFxXQKLBCuVymVB3Inl7cq3di3dOt7T3LaXWZy1lDwgFJlVdjLbEBf7xq8X1DKFt8r7OgNx1PE/O247o3J6hhyp9FqVyQcPEDUtcU/M8Q3umCO4PGo5z0pxk9k+YSgnFrkera3S8OtuAIBG4IkHoRUG3XoVOzzLhRi4dRw628Oo4dPYWpi4dHDrZw6nh0bBoYuFUVx9f8AG2ktGAxuH0G0bjmfUUVzy4vHF039GWrBJnvMKjCuL/5uswTjcxiZ233jp+6dq6vZnaKahMkJHmDsY6H2NcsOLxTdRlzOh4pLuLcKjCtBSlxro2K9SjCjCr8a4/xB2mLK4gM55sF8vL05/wCt6hPLqrJ48W8qOF2v2oly6VNyzE4quTZA7gyQYnfl6eu2G3ft3H4aNYZidgGuk5naTv6kdOX87u87W2FUnUXlf8SbbGEQZhOvIwCAYHUj22v+E9GCvHQMq5Mtm0LSoMxs10ySWiSJPWTvWPk53Js3sdKoxRPa3aAS5+Fs6c3byRqPEzJcy7t0riwkiSsty7220HRpbJZmV7dgRdaFVrtxyrD5TMA0Tu5O/I8hNZdbrremtNwVtEBsiAzLpQ8GZZAWvtuJUSOQkRXIvrq71kPcu2rNt1VksB1VRauWiyOVTbEmFAdspIO0bmPG5rkLJljDtPUMtkAC4lvIjv5XYJ5lyUyJ5ZGJPM71m/GadgZXTtkgJ+c5DAgssnqMCzT6mvAHT3CuQKu4cNBQ3EjDbNigkgLHKNhThboQACxsIyi1uCRPJdv2x5VcuGXiyl8U/BH0JuFdLC2lliQVY5m7lt8rMC4DzYmDO08pmudr11AyCWNHdZjZQMGuTku925dUuCVUxAGREg9K8hbLhctlOUyBgrLi0gBVIkyBup577V3dL+It2nuJqbOoRA5azeOJ4du2Gusl0noSUgMfMiJqP8drs+o/5Kfby9Dsdlay3fRjw1sKsgWrlwtdNlDgrlCcgpMnvTuh35GmbtKz35eyCF7y4tsswNo5CR9h9M/Yva9nVksFUXmTF0ZUN1kmAgeBnbG5g7+grC2jS1qOF81wLZdXuQyi1+eXAkgGVIPPbzFU682mdG3JNHs/hfta3eDW0dXAMLAIA5nASI5Cf4bV3jbrwmkvG0MrKsE2AQwrAEiLhBAIOUbkbfafddnaji2wxEONmWeR9PMGtPhcvLRmTxmFbbr3799ocOjh1pwqvVXVtW3uvsiIXJ9AJNdexw6lXDrxv/iD8UjSW3sWv/cMBzAKhGkNz+m3rXz3tD4yv3brXCzKC5ZBkZQGYAIjYT+grgdoaxr7s9xmZyZLEyx6c/YD7VyS4mTtJfEtWJdpna6QPr+vWikmTB5Ciuey6j6PpLtwmWdWIUBnEyWiSen8oCOnKuxoHZVJgwwIZcsfUbfauaq7YwpfAOyKWEk9RvuP3z51ssLM44tHPc7Tz57dP08jXm5vnyLken7D7fKOVulmtkDckHETAPPyP6V6tddaJUC4hLGAMhua+bPYLMfPGIgxDeET02rNxW2ZSScwYVtyR7+wg128N0jkxx1fNeZFwiz6pq73DWdpOw968Pc4t5y7cK9pwxxUK/EuEEghU3mCOZ57naKw3e0XZgCzGSROR89iB5xI94+u2Q4i3duW2HdVFbvEgkAhj5RER1Nda4+GZ8+RfgSiqQp1N3UNbs3Ft2u9mbaZziG7xuOBE4xt6x1qvt/Wi2gs2rZIC/8AKtbEovIFh4Lex25sdhzMaLYbTWXa8zG6wNx5YMUtrsqCOpJ5+p6AV4btFzeNy5b4jG44M5HbcBFIWAAAdvQGrIrrZ7S7EdMn1UNY9rMXaN5tRfCsqsFGPy2CKAN2UE7ACY6ARXvuwvgh76rc1h4absttUxbvTMKw7gOx7wLE9FO9afgH4SFkC/fALbYLI5jfJvMg/TIT0U17lrhLYKCz4l8ZjuggEyduZFdsXFLbuOCe16ow6LsLT2Y4dq3kNg7DO5/baT+tdCq9LeFxMlmMiswRupg8xVtWRyJq0Uyg06Zh1fZFi9vctW2blmFxufR1hh968d2z8AYZXdE7BhBFox0MgA9QOYETO8sdq9/FZxqweLj3hajM+W2Rjz28qjOUatjgpXyPhGn0ZtXHBGDK4vKxksADjdDGJJDYNtyhuter0+suOrabUKn4g2hcQHw3U9DEBiJBHt5GO98d9kBrK9padWNy2FuuogF7MRcMfygjMPbzgV5xFt3NOQCRqbRW7Zuqz8NoXNe6SYVkcE+p9K5ZpP8AB3YpNdnxR0bHFv2EY962FNvv2wDYYbEFfFEEdZ6cprToO0F7NcLqb4dW3X5ar3BAIhRIYbHcny868nc+M7NtnIDXFcJcbvnEXQfyT99xHKvGdudpfiLpujNVxjvEMep5iOf76UW21yIZMkeaTs+mdp/+Kg4mGmtqFxgO8kl4BgKIgdK5/wAV/Gty9o7unfBGuIsFVIJEqSNyeY/SvBdmpBGU5Ny3jnIBEjf0PnXV7Rs/ITiiLwJXJQRkykk5AzPdYGVgEvUcmWe6/sznUFR5q59SYqCn0np1rULInnHLofTbePvSXlBbujbkP/31qamRS5GPp/CimdIJ6n32oqZJI+ndm290zyU47EqBIiZJ85JOPQk1p0r+Nt9zj1BjaT0kz/rYVg7HuY2hacoX2IRT3UMZFJBMgSRJ6+ddBXAJLFUWSWzmAeUbmOYO3P0rz2SDtk0jS5x3G8noDAPOZPpt9RVAEFdgFAnHfLKSZ+gjb1pdRL4gbrP5SJkAgr1k8+cbgjrWs29x58vYjmCZ9xVcoOKV946Eut3u70Eg+n+w96RDDgju8iCfOSefoRU34LYjkDj6bHvb+U1Yu9yeh2B3PT7TUYpjS5h8Qas5wpcAqGcC4Rllsq+oAEx6zWHSayA15lThWQzBETFSyqSQF5GAYnl3j5U/atszcJYWpYMWhjio7vJVJ5elUrpl1FtdHoGF5zbxAhkBaQzyXG098/pW3hi5wuKb+HzOqWeCdtq/dGrs74rv6pSVuOqqgGKiAI8yBv4RvPU13PhG7A1hBh2sHAkmWPd5HnM/WvPdnfAeo07KX2clA1sXAF+azLbllmQSPLz25V273Zmr0xAugPZBghCeGFyBxPhM79PKpSekmqKYNy5npfhfUIuhQHBruNxisjiFhkeXMkxXLX42PFRTZugZMrriMgxICCZ8+dehTWm0i2Tv8k3JJ7otjugA+Y2mfOa8pe7Ug3AW1eWVwFRbdl71oAlXXule4Wmd9/enByttE5xVczK/x49w6i29ki06FLYwaVnZi7fmETyiPWk0vaFq3oNVaDYu9xCoXaRluNvrUW9Xc1GptK7aq0rXyBxUZE2t4tzO8Y7z1isXxvbbSsLTY3l4asbm4TKSu485E/UV1xSk9X2lDuKtHa1vxjZtaVbS+MC2oCoCCq8MvltygutfJLnblxFeyjEIcrfOTw9xj6CK7Wo06eFuY7xCtHcMeIQYIB8+o614/URxGjlmY9jyP2qt44J1RCeSUkis9KsNvZF5A/c9NvOlg7c95B5T+tbdRYbhW24dxYnvBCVK8sg3uCPKhvsIpchtRcKgAEjaN+YHT3P06V0bys1pLsglmdD0JZVtkt7nIf2T5mOOlyFJdO6CFk+KT5ft5V6SxpidPZD5rZ/EMNokC5bDAc/O0YERzNUz/qTUWzz1vUKCRHP80cunKfKl1V1i2wCiN4OxA3k+f610Nd2G3DN5CjWwO9DY4xMxPPl7+lN2Po0vaizpLgIZrwt5KRsScRJgzvPnzpKUf+lzEou6OBqAPMkchv67T9KK613gi4qPbKqrurhT3zAIHePSY29KKs6yu5jUDq6K2Sbz3g5mxcSzbOXdutCqyz5AtuPOlbS8JXt6m5cxhLsQSc1Uwve5eKJ5VWdc3r96rfUTzH8Kn/XuKlnO98GtlmGZo4V3YGVEoYIkgTLT7mrLTKLvzkcqrDdyeiBHU7ksrYTMjxNXnBqSOW3TkKQ3J/2FRyKMnY48Rqqo9Fe7fl7KrakJd4jMwkleCLQQwfMF+fOK6eo7RmQiypORKBcienJp8prxa3Pf7xTZA/yv7U/uqDhCuwXXuzuan4kRxwyjwO6ZcEnmGiZIERt7+1Rb7QW0x4SIrDFlJjaD+s8j715/8OgJPeBJk8v204tptJf71fHIoqo8hPJfNnob/wAQXnLzmylkYS7MVK+XlvvWnV/FzXAo4GKqqoMLjrJUnvMBsW3O/PYV5V7dvpl9zVZsJ5v9yKXW+6DrPM7Wo+IGMW+EFLBgPnXjAMFoUtG8AnaqPxm8/hrB9xdI9Zl65lq2ime8THMmftNMSP8AS0nk8BPK/dHW03aZWRwLMzkCMgVPQiZ8v2+lGt1jPbIwRXjYl2b9vOuPC9Sw/qg/vqQE/lN/2l/zVF5GCzzXtG2ybpZmcqSbYTwNy3keuzf3RWLWaN2vDFFZTzeV3mIO55DEdJ3PnViFP+o4P/0rH+OnJX/qT72F/wA1LrX7TDrW/aKdRYwe2O4cbmZAWVgAQAfUM3TbEedeuGvW7p+ErYIUwWyxB+aTcGRgSJJUz+leXti2fzW19eF/HKpa2Py3rftw2X9cYqMns/aLFmaMXxeVU27asWuBE4pKx31tIje4JUn6n3OnsHWm5asWuJLJrLWpghjjwiVCk+RFwmi92Pbc5XXzPUrk3+ERV/Z/4fTNlafVK4/kAAeuzH0pvJFKqfyH1nOzZe7Pslbii8oX8YXVeE5ytmFEEcoA2/pVX2TpRb1+mu5ZTqLJC4sGBDJJ3HXc1Z/xpRyua7chj862BIjfl6Ul7tlW/PrBuG/5yncR5R5UlO+XP6D62N2X9r/D7HW6pEV3xuuUhW/5bXGdTPlD1FJpviVrbEi5qDtG7OD16i56mirFNpcmJyxt3ZxoplWiioHKkPh70sUUUEmSF260jUUUxEdaiaKKBDeVKDRRSAhjUA1FFMTFmgmpooIkCmAoooY0a7GnB8/vRd0wCzLc46fwooqjZ2XUjMU96s4pjc5DyYBh+tFFW20RRfY0q3FLEYn+aTH2M1z7yQxFFFWyX9UyUktUxKiiioFR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7274"/>
            <a:ext cx="3986212" cy="601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6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620446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La </a:t>
            </a:r>
            <a:r>
              <a:rPr lang="en-US" b="1" dirty="0" err="1" smtClean="0"/>
              <a:t>torre</a:t>
            </a:r>
            <a:r>
              <a:rPr lang="en-US" b="1" dirty="0" smtClean="0"/>
              <a:t> Eiffel - </a:t>
            </a:r>
            <a:r>
              <a:rPr lang="en-US" b="1" smtClean="0"/>
              <a:t>Francia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cYFxgYFRcUFxgXFxcXFxcXFBcaHCggHBolHBUUITEhJSksLi4uFx8zODMsNygtLisBCgoKDg0OGhAQGiwkHCQtLCwsLCwsLCwsLCwsLCwsLCwsLCwsLCwsLCwsLDQsLCwsLCwsLCwsLCwsLCwsLCwsLP/AABEIAKEBOQMBIgACEQEDEQH/xAAbAAABBQEBAAAAAAAAAAAAAAACAAEDBAUGB//EADgQAAEDAgQDBQcDAwUBAAAAAAEAAhEDIQQFEjFBUWEGcYGRoRMiMrHB0fAUQuEjUpIzYnKC8RX/xAAZAQADAQEBAAAAAAAAAAAAAAAAAQIDBAX/xAAkEQEBAAIDAQEAAgIDAQAAAAAAAQIRAxIhMUEiURMyFGGxBP/aAAwDAQACEQMRAD8A5ByjcpXKJyydwHKMqVwUZQaMhAUZQkJgEJIkxQQCkQiSQSOEiERKYoAQ1NCNCgjQkQiTIIKScpkAiE0IgnQYYRJQnCQCnhPCSAZS4agXvDRxKhLwFq9nGh1YHkD9lHJl1xtXhJllIvt7PjqUjkQWxWxgYRJt8lVzDN2MFnajwheZjy8+V8d14+OMqpkfKVSr5e5tlJmGeF/wyDx/hZ78wcQWuJI4dLzuu3jx5dbyrlzy4/weIpO90wdom9wOnBRscdjYpsLiHNmLg7j6rZy6g3EGbNdJkjmNoWmVuP34zkmXxmFNK3a+St0kNdFRoJgmzh0tw2XOvrQYIgol38F8+pZTSgZVHcpAeqBKYlNKk0FRuagzJ9SAlKeiZNghA5SEKJwWhBco3BG4ICg0ZCEqQoHIJGnSTJgimKclMSkDISESRQQU0J0kAKSeEyCNCSeUyAQThJOgiTwnhMgyTFOmKQVnbldB2TF3niAFjNprWyCt7NzwQSXaYHPf7hZ//R7x2RXD5nLWlnFxE281ytSxgLr62BlhdUqCXTpY2JbH97d4MjmbHhvi5BhqbqzvaNLmhrpAIbyEy6wiVlwWY41ry/yyY2lC5elM7L4V2Fe5lUt1kQakSwtmWmN5J3HSFyua9nyxuqm9lVrR7xYZgwJm1lvOXGs7xWRgUqkGfy608ncZsdvyVmAbj8ngtHIBLza8W70+T/Wow/2dFmDm1qOr97dxy5+C5uvSDu/mujqAAgmwc0td9D+c1gtbsseP415We6mW7oqblpjDEqpWwZYbbLXttjrQmJ6yekQocRVmyjW6ewB6PUFE1MtNQdq3VE9TEKJ4VKROKEoyEBCAAoHBSEIXBARQkiIShMAISAREJBALShKNCQkAJkbmoEgUISiTEJlTAJoRJFBHDQkU0pFIyTpgEQCCMApKVOSmhXstozJ8FOWWps6ahhxOyvZThjUraS00zbSbgg8CTw2dB2spPZFrXGRIBiduip5fnFYmGgucAWyBFj8U/Lguf+Wcujwsl9dRmgNFhdULSBaX02hzpEtIey31WZ2Qaz9Q87h7CLTxImJutDC5A6qBqLjIALf7IFuNhEWHNaGEyhlCo1zREe6f+JWWOsZfXVj7lLrxYdhGAspUwGtYJA2HPgs2vgPZsqF9Qvs6J/aDNp3I6HktelgXNe550CR8VwT4TAXN9pcSNBaXd8H0RPa6MscZLa4Kv8RK3OzOGpufPtIdBsbeSxKrplMwcQu7Kbx18eZLrLf13+Y4QGmRI0gG+3S3W65KgLxvFr2WnRxLnUhczAvJ4Dnw4z/JWUyqG6gQZtHHoQfzgubj3Nxty6uq16VFse+/yCr4s0/2OJ7x8jKrGs6IJttGw62U+DqNG4krT/tkqPpTfZU69Bzbm666lRDhdrQOsfLdUsThxMQI7o9DwRM/RcXOApalfxWAi7fEfZU9JWssRquic0KrVClqOUL3KrVSAQkJ3ISUlGKEoigKAEpk4TpgJCaESYoIyEpFPKQCU0JyhKAZMU5STI0JinKaUEcJAJpRBIxBOEwCm9iUjRgLo+z2ANQsYN3H89AsFtEzt+dF23Y0gYlg5D5R9lz8981Dda3sbTaySAbcb+azsvyOakNaNPdEx9PsvSntD2gbSoKGAawmJiNuXFZ6sjOcjmKeHLXERe5VPE5YXE2XU4rAl1QOEggEf+lVK4Y0++eG0+vBZ9a6ceWacLmOAfB94gC5vAAC4PNXMMhpc8m3EaTN7HdendpM1boeymPfLSTYRAO/eYjxXIHLHVNL3QxrQQ9o0kENPF8TuDPdunhyTD2rylycRXwrmAEq3lmEa8Ez4cZ4QujxfZ+k69J74JDWyTU1P0hx0xuNJHPksHDmrRk6YZPQE8O9dOPNM8fPrnuHWreWNBaByJHfwifL1VDHktqH83Wp2cYXh8c95hV+0GDIdqBnf0v+d6xxzk5rjW1xv+PcUiHNMHfiTPG4jpefFS0991XJnr171u9ksobia3s3EiBNhvtbpuuj5HO0cowFR7RAJBHH0Vyr2crSC1uqeW/0XfUcubTa1rYsOnmpqgaxsuLWgbnZZ9f0TPfjzHG9nqzBqNM9YhxHfCy/0o/tPl/C7vOu07BLaUuPODEcx42XN/rqvNv+LvujdVpgPKjKMoXBdJIyEzgiITOagIyhKMhMQgwQkUSYhANCEqQIS1ARlCpCxLSgkSSPSmLUACZHCEhBBTIoRBiBoIaiYFLTw7js0nuCs08A+bsPopthnwGDLz0XTYTJW2MT63UeUUWg6dM7LssLSaGEmALDuWVy2Wr+MGnkXEsAHMx6WUuWZYW1C9tyB5mQTHktmpBsHk8+nd8kWCb70NtHEbb7FY5ZbbYYebrpsmx5qAQZIFxxB4ghbM/Pbn/C4kvDXatelw4jnw1cwt7Ls5DxBI1DfkRMAg8VEyZ8nDdbjUqUyQYMeHD84Lls8oFklzz/AIyT5rpn4xoEuMDvA+q5ntNmDKjHFsnSO4Dhsr8Z4dtvMcwzdzKumCDYl1gS1ocbbiZPGe5aAu55q1XOAuwNboF2tdcN3gl28+q5nP3ku1De/hF7crBVq2bVPdBs5kRG1g1oBBO1tu9PPg7a06ceXX16BiM0Dab6mlw01BaBNqenUIMX1c+C4HF1n4jSZnSA0CNLWsEgbbnfyV3F5mKvvtJDdDQW6o0OAG8/ENRJkei1sNpqta9oAECGjYc/tKwknBN69/8AF2f5PNqvZLDlrXhwg6vSApM6pixPP5iFo0KWlx6x5x/Cp9ox/TnlC5pn259/2369eLX9ORbvHevZewuQNwtLU4f1XgFx3I4hvgvH2vLauptiHSOO1wvcezuN1YanVq+6Yk9e7vsvVyvx5uUbFWoykPaPI2MN4k9Pv1XnXaPtB+oJDbNFwFPnucOrmoJiNhPCdguZdT3PiptPGaR0778Ld4UutVqtaAQ3fnZUfb/73eaqQ6MtQuClQELYbRaEixSliYoG0OhP7FEQE2lA2D2RTGkp2sR+xSPcUixLQtBmGlEMJ1CNjcZhahK1v0Sb9EOSnsGSkVquy4HaR3wfsnGTOidwpvLjPpesfQUvYk8Fv4TJHOIAbK7XIexjR7z2lxH/AFA7uJU/5pfhOBwnZ57o1EN6bu8QLDxWzhsiY3cSet16Ljsipey9wBrhe3Houcbhr8ku9o2x6eXtBFlp4bCgwIFzCc0b7qah/qtjYOHmlbqbH26aFPJ2XGgO7vqrAyJm+gf5H7ro6WBaGgcYv1JmSUTmNFgB3k2Cx3aOzlzgCDZsDpf1SwGkahIL+ImxE7+sLdxtRrWw8yCNgI9FgY1zCPclpF2248j0KVxt9a45/gMxIa3VExEg8pt9lyz811PIYdJM6RA0nmJ2v1Wjic5E6ajC1wsRMhwO48RJHdC4XMq+h1SmNg8wbTHTmr48N+N/k9dDU7RVWS1x2tBkx0vf1VLF58545eFvBclisQTaSVG8wBJJJ4TIjzXVOKRy3L1oVK7i8Ee8ZJ5zIIUdTBAteQ1+sEECxAF5O02/OKgpYpzQNLR38SOS08LnOlpLmBz9Q2gS36EXupz7z3GHj1vlrOwJm2xHf3cLrWw2NNEe4JHEcPLgqL6rXVC9oLREXuXHmeRU9OtJuUsp2nsKXrfK6XLcwbWbI+IbjiP46ps5cHUysZvMQCNiDB81DjKtXSQIcDuePpC4v+L/ADlx+Oqc/wDHVY9ap79ui9DHaB9Wi1sgANAgcTzXmhB1X3XS5a/+mPP6Eekrt5MZ445dtXGGwcNzvyFlnYnFwN/qli8UY35AD7rFq1L3N1OOO13xNWrE7qv7RDUqz3KKFtIz23U4PNMHIS5aBM0XRmmoG1OCLWUglFAFSMy8ke6QenFQNceSs4bF6TtKm05DMplpjTdO+n0WrQxDX8p9UdTDh3wgzeQBKm5DTKARBq2cLkT3naPU/Zb+E7M0x8QLj1P0Ci5BxVJpJiJ7hPotCjk1d21J58I+a73DYNjBZrWxyCldij+0qLkNuIp9m8QTApEd5AWrhuyFVt6j2tHENJnxPBdA/GcZJ7j6qlice4m522UZenNtLBUKVEAaZdyFyevcs3F5xVDj+zpFwqFTMHA7+PFM7HWM3njxRhj+FWrTzUPa4PdpceQ4QsHEYlodYz1v9VXdWkwLk8OPgN1YpZXI1Pdo6QXO7429U9aE1QOfebLPfjGuqtaHaQCCTBJmbQBcrXfl1KLuLhyc7SPJhB8yVTxmHw9OXaGz3kz4OJun9Oald7l1Zzmj3SLAXIkxxI5qxTwZJl7+4Db1XlTc6pscPdc0A/tv9bLXw3bPSfdc5zYuHmY8z91HXKCzfx1+a0aYBOszy+I/YLkMZjgwk8B4/hSx3aHWw6NLif7L+YOy5HHYwn4vmqxmzk0izzODVeRsIAB4iDIv5LBrhzqkD4nXUmMq8UsrovqPkGwET9AuiTrNxVz3NJ6uRyTDoA0yCL3AmPv1QNyP+to1agCJOx2kyOi6E5TUJu4y48hDQSSLbmJN/lK08myVtOXOOp093iecrLHPOfaWfX8nrNwfZhsQ+SeBbtHCQZn8uiqdk2GIae8Et9DxXTOrf22H25INTjxMn8uq7Vm43E5EGXaJHIkz81WGBdwausxNO19/TdPSpR08FW7onLOwjhuD/jb5KNrCOa66qwkS0/VQmnIuVG1OQxeX6rixUOXvLCGOtv8ANdRi6DGjUbjj4rmcewG4ERz+ycu/D1+nxNWL2n1/hZVRyKq9VyVrjjpNy2KU6BpRJpdKykTPRH+nlaeBpisCWxq4jieoTHDnlxT2bNZgzzU4wJV1zBx3WrldRv7qYeOFgT/Kz5MrjNz1WPrFoYODcg+Cu08A51gxzj/x+q7PIsdh2kh8MsIM2BBMgztuPJbL8bQiRcc9Q+iyx5O02ecuN04TL+yTiZedI5XJXUYLJ6bBESrIx9N74a6OIBPorLGA7n1UZZDVR6Wt4BRvxQ2CkcaYsT9lVxbAYDPeP9rZ9VI0A1bXMBVqtYKxSySq86n+6OAPD/i0fVa1LK6bB8Oo83X9EeDbnPagqniX22PkV2Ya0bR4ABUa9YDlPiU5S25bCYB9U2Ecy73QFrYfJqTf9R5P+1o0jxJv8kb8ZysPNZuPxgaC6ZWuMqKvV8Rh6QIYzTzPE953WDi83YDb1+6xszzTUY+SyH4iVXVU8b9XOug9Vl47MNaz6jlG5ycx0rYn1EOrqgqOhQmqq0W09CpDvl4osXXnbZVXvA7z6c1VxGJnb/xEx9Fpy3W7ou17KYRrWF0SbwOWkSfG64bDVSD812uS4/S0AAEmbd+8+Sjml1qHjp2TMsG7yQYmxHCSFWxNVgA03PERfvKz6+blzYJuZmNiBwWS9xLjG9oWUxv6HQNzBjRuJ5RPnCoYnMwCTe3hZYdGvNQ9Qfv80dd0jfht+eCqQVbxebGofdGkHxKpU8zcyQXE3BE3sQJHgY81UDri9u/aFBi6rTfjyHerk/st/wBNE5s9oMRE2sqzsdUM3ju5Kg2sIujNcDYT1R1id1I7FFw94k9d1mY7EEqaq/iFQrVQSqxk2dtQkqNSuFlFC0QcIkIRIDewOLLHAgkEcl2+VYyniYD4bU6bO6rzxhVrDYgt4nwNwiw3oFfKd48FDgMIQ7qOHRU8m7TbMqmeTuffyK6KlXbOoLO0asJuW0qgl7QT4g+Yust3ZVrq4LKjqbYk3Lib7Ak271uCo07x8lUziuaLBUb+0yJuJm0/LxWGe9efWvHd3VWMuwFJlI1QSXhxadd9jv8AI+a2cPmNMgAtaOoA38l5oO1BZSLIL3EmSLCSSTPDjsquHz8TO1u4j7p48ds9Gc98enVq7Ab6fJS//QaBZw8Jb8l5hjM5qHZxcCqtPGVn/DqPCwT6J1XqH/1S3Yz/ANvuE1TPjHLx/heb1MRiKcGoHNB52UdTNnn93ojoOrvq+eE/u9VnVM2AvPyXEuzJ5UIc59ifJOYHp1eM7Q028ZWHjs+DxFgO+6zhhhuhqUhy+60kidBq41ig/Wt71K+gON09OgNwAq8L1Xdi+dukJOxLeBVxzPwwq9akBcjysnuHpRrYm/FQOxBV72M7HzQPoRuPGLJywrtQ1lJoV0MEqxiHNMWgADbx5IuQ0o4UXXS4So3Ttfayw6egbFWGPH93yWeV2eNbTsW5rYgcYk/JUH4925HqoKmM92DE+UrPqVQefnKMcTuUaJxt5tPndQ1cU53E/IKiH9EvbFV1Ttb9oQojUJ/8UBrlO2senJPQtSl5EJjWPNR1MQSIshdVS0W0hrHmoHOBPVJ7ioynINncUCeUxTBAopQhOg10OS13QhFCskjapkLYy3NnsNjbkdlhwrNATspykOO3y3PWusTpPI3Hgt1lVj2lrmtew2INwvOaNEi616eqmA4ON+e0rC4rdo7C0zTNMMboIiALX3XAZlkD6byG+83genXqtvD50bTY+isHMmu3N9wZH5CneUOSORbhKjbXA5HZauHxtcNj2gaPX5LVxFak5sbH69CsyphD+1zT6FLtv6rUZ+IDnGXOlRmirT6ZbuFHCrZaRNpCb7KxrDWmLTZR1nBvxED5+Sz62I1bWCcmyHWrEqHWgTuV6LYtZ5oS88VGanJCZT0Npva8J+aJ7p5KqpG1E9J2cBOTyKJhQuUmBDKOEWgQmFStT6KL2auVRZVHlVEXwohMHx1ShAQU9EcuTEp9KF7UEFFKAlIFAJyZFCEhIJCbIQlCcIiihMiJQwgyhPpTBFKR6XGowkktKmGcr2W/EEklGXxUa9XbxU2K/wBMd4+aSSg0Vf4B3IMLt4pJLNUTN+qRSSSqhj4VW/cPFJJKfQxcZ8SYJJLf8ZmalV2KSSP0IqW6kckkqJG5AkkiBZamOySSmqJyMbeaSSQqKp8PgqL0klcZ0gnKdJMghC5JJBAq7oSnSQBBC9JJIGRNSSRFEUwSSSpnRJJJ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DxAQDxQPDw8WEBUQFRAUDxQVEBUUGBUXFhQVFBQYHSggGBomHBQVITEhJSkrLi4uGB80ODMsNystLisBCgoKDg0OGxAQGy0lICQsLDA0LCwsLCwtNS4sLCwsLCwvLCwsNCwvLCwsLCwsLSwsLCwsLCwsLCwsLCwsLCwsLP/AABEIARQAtwMBIgACEQEDEQH/xAAbAAACAwEBAQAAAAAAAAAAAAAAAgEDBAUGB//EAEMQAAIBAwIDBgQDAwoEBwAAAAECEQADEgQhEzFBBSIyUWFxBiOBkRRCobHB0VJicoKSorLS8PEVM1OTBxYkNENz4f/EABoBAAIDAQEAAAAAAAAAAAAAAAABAgMFBAb/xAAuEQACAgIAAggGAwEBAAAAAAAAAQIRAxIEIQUTMUFRYXHwgZGhscHRFCLhMiP/2gAMAwEAAhEDEQA/APCRRFTRXpaPOWLRFNRRQWLFFNURRQWRRU0RSoCKKmiigIqKaooAiipooGRRU0RSAiKIqaKAIiipooAiipooAiipopAPFEU0URVpCxYoimiiKQWLUU0URQFi0U0URQMWipiiKAIp+EcM/wAuRWfUAEj7EUsVpLj8Oq9ReZj7FFA/wn7ioSdV6k4K79DJRFNRUiAsUU1FAC0U1RQBFFTFEUDIoqYoiigIqKaKKVAW0VMURVpXYtFNFRFKgIiipoooBYopqKVDsWKIqaKKAj7/AEif1IFXs6hSuN1u/wBEMyAQInu+fXpWLWmFXePmIJ92FNat3xcXvoVzE/8Ap7YgEr1j+d/drJ4/NOGRKLrvNjo7BCeNuSu+RdcQBiAZAJAPmPOkipW/xALggBhOwIHvBJj2k1NacHtFPyMrItZtLxFiiKaoqRGyIqKaKIoCxaKaKKAFopqigCKKmigC6ipiirCsioqamigFiiKmilQWRFRFNRQOxYqIp6IoCxRaDEBhIyH7QRU6Vt0PP5gU9xeUp5dT5dJ9DD2h3hz23257b7etV2DAQx/8h3Hh5Lsvm5/jWJ0pW8fQ3uiL0l6kH2A9AIA9hRVjrBI9YpYraSVcjCbd8xaKmKIoCxaKaKIoAWiKaKIpUAtEU0URRQWLRTRRRQFtEU0UVYV2LFRFNRQFixRFNFEUBYkURTxURQOxaIpooikFkL1nId1vD4vCeXrVQ8InYhz07i91fD/OM7e5rQg2aDicefuQI9zMfWqlQ4pG4zONvefCneMb7Df1kchFYXSfPKvT9noeilWFvzf4LL/jb+kf21XV1/xEzMwZ85Ez+tV1tY+cE/JGFlVZJLzYtFTRFTogRFEVMURSoCIqIpooooBYoimoooLFiimooCy2KIpooirCqxYqIp4oigdiRRTRRFAWLRTRURSoLIqKaKIoodjWxs2wOwAkxvkIO/lE/SrlEqoOz5sWuTsQQkjzM/rG+1Y71klHaCVBQEiZg5+H1kL+/ardLp1NpeNFtTcKoxH5cUIyuDdWnKTEcwI2rzvSErzPy/R6bo2NYF539x9UsNyIGKx7YiqYrfrlxS2u3mIIIjkIgkRt51hrZ4SW+GL8jD42GmeS8/vzFiiKaiK6DlsWKIpoqIoHZEVFNFEUgsWimiigLFiimooCy6inioirCqxYqKeKiKAsWKIpooigdixRFNFEUBYkURTRRSCx2trwiXIjPwHkwCkGT0AzE/TlzD/hxw7TnFgWxFoiEiLcZCPCOYEfmFJfcIlswzXJchVAbZsFnGdzKkek1feuKuntOCS8jHaRl3p/MQT3dt/vXmuPleZ+v+Hq+j41gXp/omtTZDM90/lg+NjBHTYissVr1DBkUjLLNywaJBISAYJg9YrNFbnCPbCn6/dnn+NWueS9PshYoimiiK6TlsSKIpooikFixRFNFEUUOxYqKaKIooLIiipiilQWaYoiniiKsKLK4oxp4oigLK8aIqyKiKB2VxRFWRRFAWVxRFWRURQOxrxAwCg5i1DmR4GdmHPYLuJ+gq12TgrE91bWBjkYY5AETHzlAJnpPKqdbcGbwDigVLkdWVANxEtzMDlz5c61XHUG53YARLdsZHNSnDBO43AInrJmvJ8TLad+Lf3PacLHWFeCS+hVdshbbCAHzViA+R3Vt28if4Vlit5WFdWADlFaMmZgAw3Yn3P+jWOK3ej3eKvB/wC/k870oqzJ+K/a/BXFEU8URXcZ1iRURTxRFAWJFEU8VEUDsWKiKeKIpBYkUU8UUUFmvGiKsxoxqZzWVxURVuNRjQFlcUY1ZjUY0DsrxoxqyKIoCyrGns2smVfNgPuYqYqy3d4Qa6RkLdt7keeKkj9QKryy0g5eCZbhjvkjDxaRSzLcdrnhRnMKCZYsYIge3iP36Vcro1x7hVSHyxTckQpg77QI9Z+9cnQ67K/ZLLIk3MZeMFlpI5KBj5DfbzidF2kDetsbYi7cS3+YAgnEggDYCf0A5THkp86S7ke5xuub72dtLMMZiXDqBLM8tJBJmFH7fpXPirdN2jkRc7ohphg+4AkKokA8ugp79rFmXnDET7GK2ujJp7RXkzz/AEzBrST81+f2Z4qIq3GoxrWMOyuKiKtxoxoHsVRRFWY0Y0g2KooirMaMaB2VxRVmNFAWbcaMa1mxSmzUrRzuMkZcaMa08I0vCNFi5lGNRjV5t1GFMVlONRjV+FRhQPYpxrn6C7qLpvjLThEvi0Rctqe6xPhy57AMRXWCUarslSEA7pLcZ+7kZKqAVkjFgtte9BiW5TWR0xKsS595u9ALbPLl3fn38jn3NLqcX30WSoxYC1bBBDRBMSAw3E0r6S/kPmaOM2AYhIIwlWHpPdPka6S9kqLV3vQXZVDFRBxOR4nf+ZuFB3AgAcqyP2MCAeKufMk21KD+gmfdO2xnu9K86pHrHF+2V8DUjul9GuItllNqzkoPjkEcxsd+YNWLqLo4dq9wLmSu+aWlWArQpR0gFSI2I61rvdkqWttmYa2gPLN2VRb8YblIJxg7luU0o0QxRwytw87ZxACgOVZQACQACrbT+YV1cDL/AN4V4nH0jGuGyNruZRjUY1cVoxr1x4TYpxoircaMaA2KYoircaMaB7FUVEVbjRjSHsVRRVuNFAbHojZpTZro8Ko4Vc25oPGc02ajgV0TaqODT3IdUc3gVBsV0uDUcGnuLqjmmxS8Cunwajg0bi6lGGxpcmA8z/vXn+0tNOpvPdU3AwlBiStsPKRmOcqjSv8AGvXvZODBfE3yweUZczPtP3Fec11tGukbNcDSSfDCgoIHWCr7HbcnesXpLLvKvD7vn9j0HROBY4X3yf0XL7nE+INOUt6O2cgXe5dIUdIRAVEd1YSREbE1gfsm2WM5nYR8mN9+uB9Byr17dlC7rMbklLGntoRkQc3BmCpnox+tb/8Agtryf/vXf81R4Ph3kx7FnG8SseXU8l2dop09hu+EtXblsgpJ2ucS13IkNNxjIiIO9dnsewBduW1XhoylVtkEcxxBG0ncCSfWre0Ozyi3UsgzktwKSTP5TJMkybg5/wAnpFV8JEe26Qg2Uv4ssSGW2sklQSV367Vxu8eR12pnbHXLiV9ko/dUXtp6Q2K7N2zPeAgEBo8p6feRVJsV6mGZSipLvPF5eEcJOL7jl8Go4NdPgVHAqfWFf8c5nBNHCNdLg1Bs0bi6g5nDo4ddLg1HBo3F1LObhRXS4NFG4dQz0ptVBtVt4dHDrh2NjUwm1UcKt3DpeHT2FqYuFUcOt3DqOHRsGph4VHCrY6hQWYhVAkkmAB1JPQVkXtXTTtf0xO8DjpvHTnUJ5owXNk4YJTf9UYe0C+YVIxRWZ2JIAYiFiPEd/wBK4ugsk6hCGLjJTnPdxQSSvUk4kyfPlW2/2wHR1tvpizZED8TaEkeHGGmJ701n7D1FqypBfTOcYQLqE5kHLCXPTmTHP3rAz5Nlfe+fxZ6PBj1ddy5L0Rs7Ctsx1V14JfUFZHKLYwMf1sq6XDrJ2LrbFvT2rbX7GeMn5qEljux2O/eyrWO1NP0vWT/XFa/CZYQxJNr5mNxmLJPM2ov5HO7RRluW2QwWBt/dXA/vvbrlWkN2yLk3VZTyVyPCSAMSNpVufSPv1+2dfba2OBdsm4JIHEUchkOe3iRRWJtbba4xS9YtrGQHEBTCCHVcXGJAG5iKzuJa66Vd5p8ImsMVLuOj2YS1oKxUuu+xJGJ5AE7wOX1q82q5HYeuW2Rnc05UghmRpBEzkd5yn35fbrWO1tPcdUt3rbu3hVSST7behru4LiYqGjfZ+TP4/hZOe8V29vwDhVHCrcbVRw60NjM0MPCqOFW7hVHCp7C0MPCqOFW7h0cOjYNDBwqmtvDoo2DQ7/DqOHWrCowrk2OzUy8Oo4dasKMKNhamTh1HDrXhRhT2DU5+rWLb7E90iAJO+3Lrzr55obOmt3Lb2LjDIvgOA+4xIYfQid+cD6/S9fqBZtl26bjcCSN+vtXirGqSbYS25xLapMbo3yLSVlfCZPODy25xlcdke9Lw/Zr9H41o2/H9HLFxLj2bjag3HOWJ/CuJCzKiDtEfp9K1dn6uyoWHZ2uApkNOwzVSSyxG3+/OuhoWQrkFZRaL6sRdBAY5eEkAQe9AJBgSYgxj0/aFs8HhqTlxNdai7E882XIDFd/zYnvDyOPC5uT5/g0FBRXKvr5G+x8TW4sw1xiRA+XcAuYM5eViAYgf1fXYvfFCXbtq4jXERsgtpbdwo5UOGJneRsY9BWDT69G4HDUnLiayzFwjIicysgYruPFHiHkYNNrkbgcJS2ZuauzDsMmE5lZAxXceKJkR6S62a737v38yPVQfcvr5e/kbrnxLauKigXIcnH5bnLHxDf25frXAVdOzW2tm8A4uhQLLbnvZR6idh7V0dPrEbgcNC2TvqbMM4DOJ4hWR3Bv+aJkRU6XWW2NjFWCvde9bYcRRmCeKwkfLAE+KAZ2onlnJ27+nn7+YQxQiqVfXy9/I5egNpMOHd1RFxXQKLBCuVymVB3Inl7cq3di3dOt7T3LaXWZy1lDwgFJlVdjLbEBf7xq8X1DKFt8r7OgNx1PE/O247o3J6hhyp9FqVyQcPEDUtcU/M8Q3umCO4PGo5z0pxk9k+YSgnFrkera3S8OtuAIBG4IkHoRUG3XoVOzzLhRi4dRw628Oo4dPYWpi4dHDrZw6nh0bBoYuFUVx9f8AG2ktGAxuH0G0bjmfUUVzy4vHF039GWrBJnvMKjCuL/5uswTjcxiZ233jp+6dq6vZnaKahMkJHmDsY6H2NcsOLxTdRlzOh4pLuLcKjCtBSlxro2K9SjCjCr8a4/xB2mLK4gM55sF8vL05/wCt6hPLqrJ48W8qOF2v2oly6VNyzE4quTZA7gyQYnfl6eu2G3ft3H4aNYZidgGuk5naTv6kdOX87u87W2FUnUXlf8SbbGEQZhOvIwCAYHUj22v+E9GCvHQMq5Mtm0LSoMxs10ySWiSJPWTvWPk53Js3sdKoxRPa3aAS5+Fs6c3byRqPEzJcy7t0riwkiSsty7220HRpbJZmV7dgRdaFVrtxyrD5TMA0Tu5O/I8hNZdbrremtNwVtEBsiAzLpQ8GZZAWvtuJUSOQkRXIvrq71kPcu2rNt1VksB1VRauWiyOVTbEmFAdspIO0bmPG5rkLJljDtPUMtkAC4lvIjv5XYJ5lyUyJ5ZGJPM71m/GadgZXTtkgJ+c5DAgssnqMCzT6mvAHT3CuQKu4cNBQ3EjDbNigkgLHKNhThboQACxsIyi1uCRPJdv2x5VcuGXiyl8U/BH0JuFdLC2lliQVY5m7lt8rMC4DzYmDO08pmudr11AyCWNHdZjZQMGuTku925dUuCVUxAGREg9K8hbLhctlOUyBgrLi0gBVIkyBup577V3dL+It2nuJqbOoRA5azeOJ4du2Gusl0noSUgMfMiJqP8drs+o/5Kfby9Dsdlay3fRjw1sKsgWrlwtdNlDgrlCcgpMnvTuh35GmbtKz35eyCF7y4tsswNo5CR9h9M/Yva9nVksFUXmTF0ZUN1kmAgeBnbG5g7+grC2jS1qOF81wLZdXuQyi1+eXAkgGVIPPbzFU682mdG3JNHs/hfta3eDW0dXAMLAIA5nASI5Cf4bV3jbrwmkvG0MrKsE2AQwrAEiLhBAIOUbkbfafddnaji2wxEONmWeR9PMGtPhcvLRmTxmFbbr3799ocOjh1pwqvVXVtW3uvsiIXJ9AJNdexw6lXDrxv/iD8UjSW3sWv/cMBzAKhGkNz+m3rXz3tD4yv3brXCzKC5ZBkZQGYAIjYT+grgdoaxr7s9xmZyZLEyx6c/YD7VyS4mTtJfEtWJdpna6QPr+vWikmTB5Ciuey6j6PpLtwmWdWIUBnEyWiSen8oCOnKuxoHZVJgwwIZcsfUbfauaq7YwpfAOyKWEk9RvuP3z51ssLM44tHPc7Tz57dP08jXm5vnyLken7D7fKOVulmtkDckHETAPPyP6V6tddaJUC4hLGAMhua+bPYLMfPGIgxDeET02rNxW2ZSScwYVtyR7+wg128N0jkxx1fNeZFwiz6pq73DWdpOw968Pc4t5y7cK9pwxxUK/EuEEghU3mCOZ57naKw3e0XZgCzGSROR89iB5xI94+u2Q4i3duW2HdVFbvEgkAhj5RER1Nda4+GZ8+RfgSiqQp1N3UNbs3Ft2u9mbaZziG7xuOBE4xt6x1qvt/Wi2gs2rZIC/8AKtbEovIFh4Lex25sdhzMaLYbTWXa8zG6wNx5YMUtrsqCOpJ5+p6AV4btFzeNy5b4jG44M5HbcBFIWAAAdvQGrIrrZ7S7EdMn1UNY9rMXaN5tRfCsqsFGPy2CKAN2UE7ACY6ARXvuwvgh76rc1h4absttUxbvTMKw7gOx7wLE9FO9afgH4SFkC/fALbYLI5jfJvMg/TIT0U17lrhLYKCz4l8ZjuggEyduZFdsXFLbuOCe16ow6LsLT2Y4dq3kNg7DO5/baT+tdCq9LeFxMlmMiswRupg8xVtWRyJq0Uyg06Zh1fZFi9vctW2blmFxufR1hh968d2z8AYZXdE7BhBFox0MgA9QOYETO8sdq9/FZxqweLj3hajM+W2Rjz28qjOUatjgpXyPhGn0ZtXHBGDK4vKxksADjdDGJJDYNtyhuter0+suOrabUKn4g2hcQHw3U9DEBiJBHt5GO98d9kBrK9padWNy2FuuogF7MRcMfygjMPbzgV5xFt3NOQCRqbRW7Zuqz8NoXNe6SYVkcE+p9K5ZpP8AB3YpNdnxR0bHFv2EY962FNvv2wDYYbEFfFEEdZ6cprToO0F7NcLqb4dW3X5ar3BAIhRIYbHcny868nc+M7NtnIDXFcJcbvnEXQfyT99xHKvGdudpfiLpujNVxjvEMep5iOf76UW21yIZMkeaTs+mdp/+Kg4mGmtqFxgO8kl4BgKIgdK5/wAV/Gty9o7unfBGuIsFVIJEqSNyeY/SvBdmpBGU5Ny3jnIBEjf0PnXV7Rs/ITiiLwJXJQRkykk5AzPdYGVgEvUcmWe6/sznUFR5q59SYqCn0np1rULInnHLofTbePvSXlBbujbkP/31qamRS5GPp/CimdIJ6n32oqZJI+ndm290zyU47EqBIiZJ85JOPQk1p0r+Nt9zj1BjaT0kz/rYVg7HuY2hacoX2IRT3UMZFJBMgSRJ6+ddBXAJLFUWSWzmAeUbmOYO3P0rz2SDtk0jS5x3G8noDAPOZPpt9RVAEFdgFAnHfLKSZ+gjb1pdRL4gbrP5SJkAgr1k8+cbgjrWs29x58vYjmCZ9xVcoOKV946Eut3u70Eg+n+w96RDDgju8iCfOSefoRU34LYjkDj6bHvb+U1Yu9yeh2B3PT7TUYpjS5h8Qas5wpcAqGcC4Rllsq+oAEx6zWHSayA15lThWQzBETFSyqSQF5GAYnl3j5U/atszcJYWpYMWhjio7vJVJ5elUrpl1FtdHoGF5zbxAhkBaQzyXG098/pW3hi5wuKb+HzOqWeCdtq/dGrs74rv6pSVuOqqgGKiAI8yBv4RvPU13PhG7A1hBh2sHAkmWPd5HnM/WvPdnfAeo07KX2clA1sXAF+azLbllmQSPLz25V273Zmr0xAugPZBghCeGFyBxPhM79PKpSekmqKYNy5npfhfUIuhQHBruNxisjiFhkeXMkxXLX42PFRTZugZMrriMgxICCZ8+dehTWm0i2Tv8k3JJ7otjugA+Y2mfOa8pe7Ug3AW1eWVwFRbdl71oAlXXule4Wmd9/enByttE5xVczK/x49w6i29ki06FLYwaVnZi7fmETyiPWk0vaFq3oNVaDYu9xCoXaRluNvrUW9Xc1GptK7aq0rXyBxUZE2t4tzO8Y7z1isXxvbbSsLTY3l4asbm4TKSu485E/UV1xSk9X2lDuKtHa1vxjZtaVbS+MC2oCoCCq8MvltygutfJLnblxFeyjEIcrfOTw9xj6CK7Wo06eFuY7xCtHcMeIQYIB8+o614/URxGjlmY9jyP2qt44J1RCeSUkis9KsNvZF5A/c9NvOlg7c95B5T+tbdRYbhW24dxYnvBCVK8sg3uCPKhvsIpchtRcKgAEjaN+YHT3P06V0bys1pLsglmdD0JZVtkt7nIf2T5mOOlyFJdO6CFk+KT5ft5V6SxpidPZD5rZ/EMNokC5bDAc/O0YERzNUz/qTUWzz1vUKCRHP80cunKfKl1V1i2wCiN4OxA3k+f610Nd2G3DN5CjWwO9DY4xMxPPl7+lN2Po0vaizpLgIZrwt5KRsScRJgzvPnzpKUf+lzEou6OBqAPMkchv67T9KK613gi4qPbKqrurhT3zAIHePSY29KKs6yu5jUDq6K2Sbz3g5mxcSzbOXdutCqyz5AtuPOlbS8JXt6m5cxhLsQSc1Uwve5eKJ5VWdc3r96rfUTzH8Kn/XuKlnO98GtlmGZo4V3YGVEoYIkgTLT7mrLTKLvzkcqrDdyeiBHU7ksrYTMjxNXnBqSOW3TkKQ3J/2FRyKMnY48Rqqo9Fe7fl7KrakJd4jMwkleCLQQwfMF+fOK6eo7RmQiypORKBcienJp8prxa3Pf7xTZA/yv7U/uqDhCuwXXuzuan4kRxwyjwO6ZcEnmGiZIERt7+1Rb7QW0x4SIrDFlJjaD+s8j715/8OgJPeBJk8v204tptJf71fHIoqo8hPJfNnob/wAQXnLzmylkYS7MVK+XlvvWnV/FzXAo4GKqqoMLjrJUnvMBsW3O/PYV5V7dvpl9zVZsJ5v9yKXW+6DrPM7Wo+IGMW+EFLBgPnXjAMFoUtG8AnaqPxm8/hrB9xdI9Zl65lq2ime8THMmftNMSP8AS0nk8BPK/dHW03aZWRwLMzkCMgVPQiZ8v2+lGt1jPbIwRXjYl2b9vOuPC9Sw/qg/vqQE/lN/2l/zVF5GCzzXtG2ybpZmcqSbYTwNy3keuzf3RWLWaN2vDFFZTzeV3mIO55DEdJ3PnViFP+o4P/0rH+OnJX/qT72F/wA1LrX7TDrW/aKdRYwe2O4cbmZAWVgAQAfUM3TbEedeuGvW7p+ErYIUwWyxB+aTcGRgSJJUz+leXti2fzW19eF/HKpa2Py3rftw2X9cYqMns/aLFmaMXxeVU27asWuBE4pKx31tIje4JUn6n3OnsHWm5asWuJLJrLWpghjjwiVCk+RFwmi92Pbc5XXzPUrk3+ERV/Z/4fTNlafVK4/kAAeuzH0pvJFKqfyH1nOzZe7Pslbii8oX8YXVeE5ytmFEEcoA2/pVX2TpRb1+mu5ZTqLJC4sGBDJJ3HXc1Z/xpRyua7chj862BIjfl6Ul7tlW/PrBuG/5yncR5R5UlO+XP6D62N2X9r/D7HW6pEV3xuuUhW/5bXGdTPlD1FJpviVrbEi5qDtG7OD16i56mirFNpcmJyxt3ZxoplWiioHKkPh70sUUUEmSF260jUUUxEdaiaKKBDeVKDRRSAhjUA1FFMTFmgmpooIkCmAoooY0a7GnB8/vRd0wCzLc46fwooqjZ2XUjMU96s4pjc5DyYBh+tFFW20RRfY0q3FLEYn+aTH2M1z7yQxFFFWyX9UyUktUxKiiioFR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867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 </a:t>
            </a:r>
            <a:r>
              <a:rPr lang="en-US" sz="2000" b="1" dirty="0" err="1" smtClean="0"/>
              <a:t>puente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Alamillo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Sevilla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España</a:t>
            </a:r>
            <a:endParaRPr lang="en-US" sz="2000" b="1" dirty="0"/>
          </a:p>
        </p:txBody>
      </p:sp>
      <p:pic>
        <p:nvPicPr>
          <p:cNvPr id="3074" name="Picture 2" descr="http://gerardopetersen.files.wordpress.com/2007/09/800px-calatrava_puente_del_alamillo_se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15887"/>
            <a:ext cx="8061960" cy="57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1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9/95/Ponte_Vecchio_visto_dal_ponte_di_Santa_Trin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9" y="1219200"/>
            <a:ext cx="8827951" cy="3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46729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 </a:t>
            </a:r>
            <a:r>
              <a:rPr lang="en-US" sz="2000" b="1" dirty="0" err="1" smtClean="0"/>
              <a:t>puente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viejo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Florencia</a:t>
            </a:r>
            <a:r>
              <a:rPr lang="en-US" sz="2000" b="1" dirty="0" smtClean="0"/>
              <a:t>, Italia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660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 </a:t>
            </a:r>
            <a:r>
              <a:rPr lang="en-US" sz="2000" b="1" dirty="0" err="1" smtClean="0"/>
              <a:t>castillo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Neuschwanstein</a:t>
            </a:r>
            <a:r>
              <a:rPr lang="en-US" sz="2000" b="1" dirty="0" smtClean="0"/>
              <a:t> - </a:t>
            </a:r>
            <a:r>
              <a:rPr lang="en-US" sz="2000" b="1" dirty="0" err="1" smtClean="0"/>
              <a:t>Alemania</a:t>
            </a:r>
            <a:endParaRPr lang="en-US" sz="2000" b="1" dirty="0"/>
          </a:p>
        </p:txBody>
      </p:sp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6" y="533400"/>
            <a:ext cx="830536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6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46729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Starry Night – Vincent Van Gogh</a:t>
            </a:r>
            <a:endParaRPr lang="en-US" sz="2000" b="1" dirty="0"/>
          </a:p>
        </p:txBody>
      </p:sp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abikoyeolufemi.com/wp-content/uploads/2014/10/StarryNight2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0865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6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29" y="5667344"/>
            <a:ext cx="793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Alcázar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castillo</a:t>
            </a:r>
            <a:r>
              <a:rPr lang="en-US" sz="2000" b="1" dirty="0" smtClean="0"/>
              <a:t>) – Segovia, </a:t>
            </a:r>
            <a:r>
              <a:rPr lang="en-US" sz="2000" b="1" dirty="0" err="1" smtClean="0"/>
              <a:t>España</a:t>
            </a:r>
            <a:endParaRPr lang="en-US" sz="2000" b="1" dirty="0"/>
          </a:p>
        </p:txBody>
      </p:sp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medievalarchives.com/wp-content/uploads/2011/07/7castle_s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1234"/>
            <a:ext cx="8004175" cy="50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8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29" y="6039392"/>
            <a:ext cx="793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Saturn </a:t>
            </a:r>
            <a:r>
              <a:rPr lang="en-US" sz="2000" b="1" dirty="0" err="1" smtClean="0"/>
              <a:t>devorando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hijo</a:t>
            </a:r>
            <a:r>
              <a:rPr lang="en-US" sz="2000" b="1" dirty="0" smtClean="0"/>
              <a:t> – Francisco Goya</a:t>
            </a:r>
            <a:endParaRPr lang="en-US" sz="2000" b="1" dirty="0"/>
          </a:p>
        </p:txBody>
      </p:sp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otallyhistory.com/wp-content/uploads/2013/02/Francisco_de_Goya_Saturn_devouring-his-son_1819-1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210412"/>
            <a:ext cx="315041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5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FxwYGBgYGBgcHBsfGB8YGBgXGhocHyggGhslHBocITEhJSkrLi4uGCA1ODMsNygtLisBCgoKDg0OGxAQGywlICQvLC8sLC8sLC8sLywsLCwsLCwsLCwsLCwsLCwsLCwsLCwsLCwsLCwsLCwsLCwsLCwsLP/AABEIAK8BIQMBIgACEQEDEQH/xAAcAAABBQEBAQAAAAAAAAAAAAAEAgMFBgcBAAj/xABDEAACAQIEAwYEBAUCBAQHAAABAhEDIQAEEjEFQVEGEyJhcYEykaHwFEKx0QcjUsHhcvEzYoKSFWOi0iQlNKOywuL/xAAZAQADAQEBAAAAAAAAAAAAAAABAgMABAX/xAAtEQACAgICAQMDAwMFAAAAAAAAAQIRAyESMUEEE1EiMoEFFGFxkaFCsdHh8P/aAAwDAQACEQMRAD8APqlV1SRKqTuDtaN+sA+uO0U1MqyJf4Oh5XP5TM79D5TX+IcZNckFV0klvCsKdIJJjznqTvh3JcWpqZrKXebkMZCwChO2siSOsD0x6H7jL3/g89ekwVVfksGZyrIxVhBFj/vscM6MP8O7Q03YCS1MMGYKDrI2CnWbxA2Jsd7YZ7Tdr6KtoytBQdy9QdR+VB85PyxWPrJdOOzmn+nxW1LQzmaqpGogE7D7/wB+k4YfNgPAK2BJn8sc439hP1xV6C1KrjxHUT8RJ39eWxPscT9ThCUqclzruSQRckQI6XLc8SzZnLTf4Or03p4Y9pb+R+jnVYm43gecmLHnh+lVVrbHoY/tY+2Kt3HhDawHtY2AEczh2lxcjSGVTpPO4iQfnHMeWHx55x/lE8vpcU91TLT3ePaMR2U4uCRIfSdmIkzO1rN67mOuLHm8miaCKq1O8+DQJJjfnaOcm3zx1fuca7Zwfsct6RGiniTyXA3aGYEKfYn06DzOOZSuFawUaTuTq1CTLi20bAC83kTiQyHHQzoPhpsbuSAW5zf4Yt62AjHJm9bJ6xr8nbg/TYreT+xzOcEo04LO17aRvPQEjYWk/wC2IlcqjiabbQCDtN9j7D54k+LZynUkU51GYN2m0GJ6SPbynEFTz4QjwgKZkiOQ3uQTB8uR2jEIeoyrdnXL0eBquKFVssyGGEH98I0YezVYqJYLvEc2tYjnzm/TA2XzqM2nYnaefkI3OO7F6tNfUebm/TpRf0bQspgHifCylYpmGpghQYD+ZIB25ziRpZuHbSVEGJ5r7G9ojrfEnU47oBNPvO7asai6aVUFjrNSNQ3BIuOYkY4/Weo50l0dvovRvFbb2UDLOi51CrBtSmmYIMTBFvVcWrRiC7Y9owKnetSq94DqQ1KdVRJTRpkrAWF1aRaSTviyUaRKqY3APzGOj0OVODicv6jgfNSB9GPaMF/hz0xz8Ocd3NHne2wXRj2jBXcHDbAAwSJ3jA5pGWKT6Qxox7RgnuTjndHB5IHtsH0Y5owT3WPd3g8gcAfRjmjBHd49oxrNwB9GPaMP6Me0Y1g4A+jHtGH9OPacazcBjRjoTD2nHdONZuA1px7D2nHsaw8DP1z6PZgV6Fbmw0gDpaPLHMvnIIiFg+56zyM+YwLXpPRfSwHwhgbc9iCMNKdJtt6CL48pUe+20WSlxlqatanrIue7GoA9CDAn6Rtew1DJtUmrVaBO5uTy9Te2AqSSisY3ZfPww1/+63piQy1YhhoAgtJHoPOdt/M4V66GW+ybo0tFJaiTDSAsGZBj0iL+2HE4IatEE1TysFuWAMztaTt5fNrjNZqVJaarB8RMwCJv1NzpJkdBth/8ciUqJqfC9QMRImR4Wb0vv0GIb7Rf6emd4PlqQVqegTIHjF28UlgeoBj2HniG41kVRtSWWTIkbbSvUGdvPEp2hrrlwIKlmWUAAJUyCGJnaCbRfFYzXEWqpSpnamCJhRuSbQNoi3limNNvl4EySilxGkzroNAaUJBK8rXHofMYkMhm4cGk4BO6VLAmNidiDeDY/wB4Um+HqKAnxWGOhpHOptEzmONvUkM2kGxAsDzEknaYmcF1K4BBMEiCSWJMQpgEW3Fv9pisnTpN1Dep+eG8xTZD7yGBEHyYbffPCfT0N7j7JmhXKoJ/KSTNgDIEnnMBfr54E4xnr0QBpWb3mdckSTtyETzPphihxRAmmorkx+UxIkmPK7b332xFcWclAwELqWBMfDAF/bfEskkmVi+WiyZjNBSDUdFcsTDkrFhHh5STqt7YEq5lNKsIJBP/APUkb32I5SD1wBxisq16nh8cIb6jAKKYBbxcvlEcsR9eozG7T1n764EcmrEySp0S+Y4gNROsz1JJPoTz9caL2W4Ymfyiu9RwQXTwlgCCCsxMGx/9MYyJKVwAPEYUA9TA5407sp2g/BZelRNMs7ZiGvZEYgtUJ2sNhzNrYTNNSSQ2BvkyF/iT2fekkiszUy3iUgg3Zm+KTPiY+fiOKhleI10fvBVckT8TsdxFwT736DF8/iFxulmaLCidRU6jNrLM2Nzty3xmVGqD4ptz5Wvt98sDG6WjZ42yy8P7ZVkZe9bWhN5UTfmCIxpfCRTzC6kqiLXIIF+UnbGMZTJB2XU3/NEW8JNp9CD788TnBOIVcvUgMSljAPI3JHn4d9vTfFfen0mSWHH5RrNbhSqL1L7yCCByEgfO87bYq/GM1TatcyFECNIJG9oiTJN4HS++Il+0heCikgnr19JviI4pxkh2nTq209PO22GjGX3TZXlFagi5LxWnqVJ8XNecQCpGwuJMeVsSFJVYSpkbWPzHkfLGN5nNMbszFzBn0EADyEAeWJvgXHHS4bS4iZ2b/UNv73xTBlf2tkc+BP6kjSzQ9cc/D+uBOE8bStYkLU/pJ3/0nn6b4kyMdPJnH7aBvw/rjn4fBMg44R54PJg9tApy+Ofh8FR545B64PNg9tApy+Ofh8EuYEkwBzwxl82j/C4N4ib28jfB5sHtr4Efh8dFDBJXAa8To69Hepq6T9J2nyxubB7aHO5x7BGrzGOY3Jm9tGT0c6MwuliO8AGkmJcKIjVyIEesYGNEgSPh9b9P2+eIkqCQRt+uDMjn9JhzY2M3F8eZCdHpSTeyW4bxEUyA66kDaonc2EGdxb9euOZrPl3DL4bggTzHPDRyhmxXaRJsw5Q2xwitRK/EIna9j7jFVVi8nVB3GuIPWqajElVECy2UA+QEzjudzP8AwhOpaaBfFzuWmLWkx5hfl7K0+9gSA1wJFlAAJjqTJN/PrgjiKoqFUQEqRLc9j9n1wLSaQXJkVUcm5PKPYWHtED2x1DeL+3nhBPLcYUlWNiIB57YoILQm4It5j5735YcoMurxG1wT0sY9b48tAs0Jqbnte0SfTDbqVExaYk9YnAtG/k7RfSZBj5+89cKrZotz8PUx7QBgfUOn3+2C6VOVDH4WrIk9N/7soxGc/gMY2NZYL3iSDBYAgTJEiQMWHjPCaSUzry9fSDaG2+OJ8rr/ANnmcVp6enMlOSVADPICoEv7npjfuN8RcUnLUGIhQAGEk1DCi6xEXY8iYgi+OefZ14Y0nZgHbHNE5mbjVSomDY3prEx88Q6ZpzDAtoBt0Zh/gzHni2duuEpVz7LZWalQ0kDTdzQVjEgSdZt54iUoaMnAB0pVYmVuAwVL2EnUjfLAjLSKSjtnssTALXO/K37++NE7E5CrmFYsdKLOmAol7MFAAggASZtcDrik9nuEvXrrSSSdWnxAgSNyeoAuf843Dh+T7lVo0jpRFWzJLEkksxM2Jued/kWm01SFxxpmQ9oOzGZpjMV3NDSDJhEn+YxCgeCxAYbdJ3g4pzBo8N9rz7T88bz274e70HNNfiBVgZESV8YgGfhFul7RjEMxlDTp03Rgy1CTqvyMGNpXmPU4EXoXLHyNUqksIvpPODz0/KIxJUs+Ax8IKmbCwWJEA/25ziNpKF8UEHcjkdj+o/THaNxcMJ3EEWiAfocOR/oFLQamw0MPGbC1gY62J3+WNT7GcIyOZyYatSois+um50guCW0iJkhoW3vjJHHwgT1n5zfy/vjRP4VipmBUpl0UU4dNSBjLh1lTqER8UjmQfXTb4j4q5FwzvZ/hr6iVy8VHWsAKa2WjoDBYHwEr4ot4jjPO2XBMlTqU2oOiu1TUVXbTUYMpCzYACxG4BxeeLdmFakxWtQWmUCBlpLCopOpVYONKtcPBvJxm/G+HPTzRWqwcQHTSNKjSNKgLJ0hQ2kCbCMDCrkkVyuotiHXBtPitWAjOzIOU9OU74BIiLb4STj17PKJenxMggqIPkTP+R5GcEVuOV2Eao/0gD5nfEDPlhQqx5Ee2NpBbbJvJ9oqqQGIZZ3YSY9ZE+5xIVO08SAinodRj78sVB6uonqN+WBmqlvKPphHOLYVEsGc4jUqkamPoNh6DliPqV4626YYV/wCXqLXBgCNx1mcNKZxvc+DUO1s87RLN6kk/7YaGGmM46rDnzwLMhyB0x3He/b+o/M45gGpFVpvciIUcz9/TD4f39sMrT67fT3w6ggQJ2x5p2NoepZgi19IvB8946YLp5mRpOx5cvrzwKb4aZTJjDRk0S0yXViogWEg+67GcO6+8Pj39x7yPriNy2aJswiOeHahJ5i/mR7G3kMV5oSnew0Gkp8ZJuPhjb3OGqmZU2RNIPO9+mqcBUqXUL9b9BfDt9pHy++uF5sbQTl82UdWU+IDmfa/lj1WvrIZixP5j5+XlGAqkho38onDpBJiLG20C19/UfXAcrDYvvd9IPrv5YuvDOA063DqRFRxUesiAEAqCawAYgAMxFjE39MUl3iBziDz2MT5CBi69l+BJnMvTda2h8uzConwHxEmkabxGokgeLntGI5LrRbB92yF7M8NI4q2Xrd2zFXGz6GfRrWdm+IDfmuLzxUcSRSzUSwF5FVyR5gLUn6HEDw7+HGZTMU6ve0TpdXJFRtfxHWt/ziGBv1vjXeLVCFAVSwZtLX+EaWOrYzcAcvixNnUjGk4I+YqipXc0EFKk5cEBvGGKeNzCkaV3P5oGBMxlR+DqIpBUGrDHVL6WYK7NJBkAfDt54mOK8GzlWmznUe8JjSbHRKpPisfygEfmHqHshwWtTyq06mT1OqkaWdtRGskkACPzR6YW9WFrwTnY3hK0Mt3pvUr02KQrMdDCQQR8JckNfkFGJ016erWlQqiE6gEYioWlFCmJaG20TJxS+zHFnFJKKM0UpEj+mVKrbZRcAAfLEhl+xxFN1DL/ADGR2Oh5XRUeuBIa16h+h54PO5NB41FMuNDu9IUDwvMjQ5nlckeHb83IRjGe2vBqeXdMureAVmAn8neLKr5QSPY+eNO4EjZfu8vqB0p3S2OkkAEMRM3uSZEyemKj2z4S5Rpy9OWqGXBYlXdgAfEDuxAE/wBsZSTZpx1sy6q2l9N55+Uf5w6riYJF25R53tgnjOXOXqmjXpLrBCyHMrIBEkWIEi0crHEKjzCyeh3vyH9sWRxuCRM5LLVKhK0laoyrJUAmxjcR5xPnjTv4VZd8u9c1UamrrTgsrCY1WW197+2Kv/CKmDn40CpNI2YjkUBN+gJPtjWM7Voim1SrlUVUXXemhJsSQtrm3/qGBJ+CmKC+4bznF0OXLdydWknudG5n4fhi+8xzxnXbJKj5oFKVR1CsC602PP0tt9cWbh3aTLPw+pnqmTSmKZKlCtMljKhNLaQDq1Lci1+l+Ve02XHDVzv4NA7HQtHSkmpJWNWn4bFpjblOBFuLtFZJSVMzxVqrp72lUQGwZlYBjc8wBMCYw4R5/pi5fxL0JQohqFOk7h5iNVNgqmAUIU7xznynFAy1csqyb87z/mMdmLO2tnBlxKL0EEn3wzWJk3JO/mfPy9cO6/e+ESLz73+mC5Ng4obpwB0M9Sfrhtm3w44mw+eGqgHKxjATFfYSlE6NUwOQPMyRHkRH6Y4r2wNSMbk/fLCi/wB/tiin8i0PxJmMci+0+eG9QHMx5m2ONmR5wMD3EHid98ew1+PXo33749je4bgiEJPLD9Kjv0whR6Y75Y4irY6zx9jDbN5Y6tPcmPWf0wlmUdSMYx6jWN7YLp1Dvtgc5geWONXNrxPT9T5YIGg8XH7H+2FazAgEj2geR+o9sDLRmCSfIf7HBM/pe23IYVyoCVnQpF+fTf7+uGqzXufOP7ffXAteoTz+7Ya1kHe/0543JhUQla63G55nr09vLGtfwbpq+XzSmAveU/PrG/U4yWmIEkXtAtP3ONP/AIQO3c5hVA8VWkJ1FSCoZwLKRcKRuPrhXKy+NVI02nQCu91A+I2jc1Ji9jzJ9dsCce43SoBVqNHeEqDaBGmdRO3xDENxztFSygNSsrqSWCTpgktVlDDbe14nFY4R2rylWporw4cmJuQzkbAGTNgRF7dMDjas6OVOiRyPbHJimFZoZXBFnlh3isSAAZsDvGw64mKPG+8ipTFXuO6YEFZ8f8sLtOw1fXD/AA3huVcHVRy0giRCtBIFpNxbkRvOFZ3J5NDp7ml8BbVpTSItBPUnb0OJy6odPyVPsfwyn3CuVqM7jxQsqCrMIUjcH9cez+W4iz1jSqZhVLZjulAcRNKmlLlyqByTNiQRcnCuAdpRl8vTQipdXqqFCmQWrGDq2/4bW/xisdpOzJGcVabEise8E20B2gBgOhJ26YbzZvFGo5fNDvEJp1S6ASTTAa4jUdt79OeK5264nUGUzD+IgV6T0g0ABUaiWUkG0srfM4gux7tw/NvROtxIptoA0yTRaTquYFYXt9Tie/iRTpf+H5lhRVXR0XXpWSWanJB3HxR7YVpJo1toy/tpnVzOdq1KXjSoUYb80SfkZn3xFEiSYg2iD6b/ACxOfwv4Ia/fusqUotBBiSZsD9PfBqxEED5DFro53icvJFcEr1MlXoZkKRoqAkGLoxIcbzddX0xvnaLKd5RMR09iCP8A24x/hVCg1Q98qFCpFw1iLg+AhuUe+NuzH/Dt0H9uuFcrZWEOKKR2j7MGrlKOUpBAvgFQyABfU7E9ZHKd8F8W4HqrZWnSRRl6VVWe4gLTUkADckm3qb9cTShheT0i3rPrjqg3u0z/AMojGsajHf4hcRevnKga2glQOUmCfrb/AKRiqjWD09OfmOv+MTvbD/63MAm4qn75YjkqQI6+nzxVOkefNtyYhGdN7j1wp6+qCDHP/OEd8CdMfU36fpgmrkoE79eo9Rz9sNy+SbvyBqbzqvPU/OfvfHVzMbmcOCh52n9L48iU/wCn54PIa0dOYH1Fv1x5tRmTH3vH3vjrAbkkRzw0IF5xrA26C6Srp01F1GQVbUREC407GfPaPPDRS9zPt9jCKcHdjHphRAvAmN5O33v8sLYY7O915n5f4xzDff8Amfr+2PYNhtEerUydmiNpG88+uPUgPPltgDL5iDf4SfuMSVJgQSOWNDg+x8ilHo4R4YvPmLb9ZnbHgDpgSG6/2jD6reMPKmOiOGLI85IDTKkgTqsORHqeRtgqgiKulA0zdi0+WwAHM4cd4BEbjDGWqmPEIv8Af9vnjmz0nUR4ttbHADI8zy3tP974TWldzG397Y9TqQ9wee3Tbb1Mz5HDmZYEgETuJ6evU+eOdMrwpDSkbmwPLyOEkrcwCN5nDeZWLEiNt/p5H57YcyEM4EEiYjl6H5YN6sDi0LzFbSBvAHQweQj5jGrfwZoFsnmGCkE1UiAsgqAZ8VravrjPXygqKbwJHt1tyP8AeMXj+FfGnTVlFEFmLKwuZULqEGARCnaIHtiUJpnRCiz9q+0VLLVKqWeowWEK6lQ+LU5kbwQY6scZi1d8yarI2hUGr4Wggkm0C1uZ6Y17tNww1KtMpQpVJqAVS9CnU8A7u2orItq+Z6YHXhGXoUa7UkWmWBUgSBGoxCk6eW4HXpi6lQ7VlY4B2ardwajyoN0QzPOSw3k2jniJ4tmTTIpPIJAJsw3tIMQRINxi6U+0bnOdzoTR3tRNfeEQtNFadPwgliAOoGAOPV6f/jFEsyFPw3j8ZHhDVNtJFwYMeWNyYHFCOFZagKSiqqyAzfzKunwMXZCAGi6yYtaZN8S2Yy+XFRUZAXIkS94mLS0m/wDTP1GEZ3s1lsxVZ0dSAAPCdYHgZZnUf6z7qMH5ng6vXp1i3jUECBI5kne3PE2VRGtQy/fadNHUGi7gOT4Nlm+6bkHbyxT/AOKQqZajpZgaVRoEAAg2IDRYwBuZnyOLXxjhzUqzV6IVqusVNLHl4QTsIA0Dn1xFdpKOZz9OmtTLoKastUBDrkmaatE+IAFrcyVwFVmfQb/C/hgyuVDBarisqVdQVYGoLKhZki4uAbHfpV+0XA64qM1CmTQBgRTAc+iatU3EkgbG3PF67Pcdp06VKlUKI6IisHJpsNIQH4hpI8P9Q2FsI7U8SyqURVelTqvICK602ZoUWDCZQEgkgkSesYpexKM7XhWZ0kjL1lA5kAX8ryT5C+NqzA8F+g5emMzy/aSg9B+/ylFSSO70UxYCJ1AeKCwG39XLGg1M/TbWiupdI1KCCRcbjlBkYAwxE9fv3whUMHkJgTN7cvLCKVQHUNV1bS0DY6VcDePhdTvzw9B5P6wBPofPGMYj2uf/AONzA/8ANb9cQxvz3/fbE52n4bVbOZllp1GBrPBCMRvG8YiTwuqTp0NqO0gi94Fx9PMYomjil9wwog9fO32MOpUI5mJ2xIUOzuYIH8tpkTNvLYmYJw5mOymYCglSt/8AVvzIHTG5x+ReL+CMNc7kzjnfnocTWV7IV2XUFtNpBEwYJIi2Ck7GZowdIgW2YevK9pwPdgvIPbk/BXKvna5E9cJpQPPl+2LBmeymYtqUwBHwsY/9PpiOzfCGoiWBIPMWi3MdeXzwVki+mDi12CM336XwyWYjf6fd8EJSLANAgDmf6evqcOVNMbTI6n9OWDYt7Bfn88ew5+HXov8A3N+2PY1h4sicxlgUtuBb3v7nDOUdtoIm8wBt9xgipWlgZvh+nUJBABFrtyHPfEbaOjlocy6TpYnkbXn16YKpsDtgBWJUyYHSBtyPp6YeoMCT53j546PT5+Eql0QywtWgjM5RtXh8QK2iDB/5o298OCBYEWX/ACTfzOAqmVbVqXf/ABji5gAgCCYkn/fEs1cm07sbH1RyhRDkgsFuxBjoAAJtz64feiQ4J2t89zE8hOBEzV5MAzvzPWP0nDy19K3MWmTG+/8AjEm2W7PPTLlo/qAN1tFidxcgfrgzJ00pkx03NvU2t1+WBsjTMMZIJO94MXmB5Ww3mq0FgN5n2M/WIi84R2/pNJWyTzOZIBk2HTmenP8Avvg3s/xFcvmKNViRoYMwO8H4hGx2+puMV4Z1inhsJ387DpcziMYO7kCZvb06+X74MYUZWfQlPtXk8w6OaFNmeotMllQsFOnS2qbiJPyEc8TGZ4LTfKsqM6ISdiroRqYCFcMq26ATj5vyuarUoBLaYI0yDvbldfpjUuynHxSoAI5ZqiS9NnI0mTcMQQSCOgEtF+T3RVSLPRIOZOW/Gt3gcroFJNUBe9kkIF+CLxEmMQna+j+FzqP3lVj+HMHUFaWLgXVR4QRMeZxJcJr1HrNVpoves5JPfASSoABIy5HwCI39MVL+IvFKlXMQVVXpoKZIcMLFjIMA6paNhGBKVLRpukCdn+IsalZDmGUVaVRCwY2YrClRM2gRpvz2xJ5jtj3+YpVwtRKdBkDUw7eIatcmwGqItfz3xF9gcwlPOL3o+JdIBIliIYC43MNHXa0jFwzVfLU0cNQrDRSrgytIyWKnUrTBIqP3SnqOhnAiHH0TPG8t32WzfculTvwGBV5gBKaqpEQBM8/zTgjsylPL0adMuNISms94AARJYTtEnYkbW3xAdg3FfP5lqaRRWjoMKqrrLAct5AY/YxKVKIy1cktpXcTsQSRf+/vjSXF2UW1RYKuXpuoDaSDAAqKAPyixjQxuT4egGwxVO0vCctRUMKbJUYiFRlgmabRBMRfkBdZsBh/i/FwlUpllVGKz4SywbEl0EqwvYlee5xS+NZmvWqloTwsAlgrLBXSwKjSrEQD4SLW6FlKxXoMprp3gsRB5+kDmB+/U4eyubelVLjVcjVDEa+ekkTa+G3lG8XxTaY87T7HraTgcJEdPhEgQJCE6fYx6iMSyZleui+H07at9s0HhTpVp66YQyQXgkkNpQEMSPiChR7YNTLHla8mPOB+gGM64TxV8tUBQMVeZBkiL+LSOkCNjfFy4B2j/ABDmmaeghS0zYwRsCPPqcVi0yTVGU9q6lUZzMJ3tSO8YiHaACZAibWIxDUkaq4ph3Z2IUDUd22F/1xKfxELLxLMBdiUP/wBtZJna+IPh3EBRr0mMEq6sQIvBBIEi5j/OH9yS0cUsa5E9Q7O5hJ1U6uqWUCGNwJI8zpv6GcAtlKqKHPfKpEzLAGYiDzmR88bZVyuZDB1pUmUfzBKDXMOXAh41MuimDyiTMwMs7bZioGp0KlEU2phSSoKqQqx4AW+HUxA6afPBjla2UnhgokJTrPv3lSPN2/fywo8QqqfiqGDsGck77Cd8AM8yS0ja33c47QMkGWldm/aD0t74DzyZzKC7JOvxGsJmo4OmQBUfn79cAVuLuYlmJubsTE+uBqudGozcbDUN+n++BczSkkxE7crRPywPcb7HSoNFd2X/AFW+WPFmG/8ASDaOXTAmUzTqPiIB3ANo6nBCVNUG+9uW2CmBqnoZ7s9Dj2JXvm/q/THcHkDkyspRLtA2EGflv0wVXq2gbAWjn5kDnhnLnxEi0/78uVsPuoAN9Ow3H0BxNln2JqIYO5jkOUxYzud8JyVUrMiCcJfqGtNgP32OGmqggre3QTPMycag9hb1gTud/Pl1++WPPV3EX9RO/TDWWBuCsMTEne8wt4BkiMJq0tPwnxEwSSCBtIHv+uNSBxo7SS56nkY5bRPrgyiDo1PynYA22kWsB/fCKeQgCQQecm3U8v1xJTC8hyAG+xkybbHz254SUgp7EZfSAGAsRqJMSd7xvJt/bESIcsxsJkxtMKNydsSFLMSdF9UESL22ty2uTgPuAuqo2oJrJA07kdbCxtyxo6YUKWqh8IUQDYGZJ25+9sLrZUqLMFvO0k3FvTpOHUc+E+BVO3I25wfM/ocM5lVkfETO+rYGST0Ox+4wbE8gyZepqkjUPmZvH3+mJTI5h1VGB8LEiJsCOR3YTA+eAqOX7zUAwKqpnw+Uges9cGcGYUagFZkAb4lmLWEg7W/e/XSkOlZp/wDDvLrUdswr0u8Qkhda/npqgaNJ6c4E2xX+N9m83UzWnQpq1QanhcREkAk7LuPaMFcEzNAtTVmpqmhzTYGLgydTAjUJMTfcb2xYq/DKVYqv4moNQiEASYBO+8+flhOXJaK8LRTOx3Bc0OI5ZjQPdJVE1IIChCQbk3uI3NhjanquyuHC/E4Ej8obw258sU3gPZXL0MxTZa9ZmFTUqtVYhiZklZuJvO04uubYGYNucXuJkY0vA8I0Uns7mKdLOZmmHWnUqMrIgYAtCsXKgb9THnic4u61mWkzIKoGoCxYrsSUkEiedsZN2uVRxeizzo1y0cwoBKi43Ag+uJjJUcvRrtVprWV9dpKmEjS1PxVDI1qzX5z0w82l2GN+CxcSywFUI3iCoukkAaSWeSLmIEXmcV7OcHp62g1IF4NaufMkS/XBb51DUFQU31amuHoAkHTpsasC7KdtzhVOq5zGh8vVAYwR/LYxv+WoSTYbA45nyT0zsxuNbj0vgG4vX7lQQrNCIAouzEswF2PzJOAazGnV0lSxaolO0SDVGuTJiAJ+9pbP5hRnKNA0KhV1YBWpurllOtCNRUFQoYWO552xPV+CoaneaQPEHggkgqulbhrEX2688Fw+QRzuqXgq+ey6OtJXAI1Gx8ttvXAdXNrkE76itKk+oLq0LJVhqKXEjYW8sWvh1JmoI5yjkwGmaUHVDeEGqYHyOKu2b7yg4eglQO7U2LvpZDpqeLQKblY0sAb3HrhoJxad9CzmpppLv/krHHeLfiqxrVCgYgatO3hAWYJMYb4Hwx8xV/lLrKxLDZRcrqIFp0mPTF1Wrc/yMuupqbWL20R/5A8J5jbwt1En5bPvTEhKaAtrsG3NyPhEi/0OKyyR8f7nL+2bdtP+xpKVlMJJDd2GgyTpNt9p5b4yD+ManVQI/wCefOdPMemNfWgohzGvuwsgnbew6ScZB/F8/wAyhM7OTb/R0vzw0Rcn2soGgNdjA6dfK2Ha1eQsiZ22sOWEZdCwMWEW6dNt+WG8+i+FSRcTMAHyA+eB5OTyJdwATYmCfhnykjpcYcgkc5j4gYFxO2/T2jAVFqYGoyfM7+kbmIF8O5iqQIDkE7RfracNQzQmpCwRfYSOfXl/m2CaTAATc9YO/wB/pgGmJhmPoDh0VDyJ++WMBoOk9Pov749iP749fv547jUamdVAAZ6+hjkLY8FUi+rb13thIvZpgD25bnCO8U9Fidt7D9MYajr00ZoWVEGY2+/3wNQqKCZ5G14Hqdsd/EKARH309jhWQoHXcA+GR5G0em/PDD9LYZlg0EjwlhpXlc7kkf2+kYLGWFMDVBYC5meRn1OHqFEBtQFxseXQT16wPnhGbQNuwt5f/tzPPEuVsk5WC6oEQSvQx+8dPXbEnB06oEREqfYTb5D98BUcsHIUQFABPptPXEhVogoqKTY/BG53klo8vX9Fk+hoA2XqHxeAxNjNydzJGw9PngZ6pqMaekkRPg5gAkkn1gcsP0Q3jZwyksF5RJiIEzHvHrgjglCAdJYq8BiN/CbsL3n33OM2lbHqiP4vk9NFDNwAYggwYtvO56YY4dlhVAEHrUPSDYRYXiI88WfN1E06JGorAkBj/qMCD/aDHLERwtWFJ4YkFjZUFrmSZ2PrMCN8CM24it6CxTpqGRWUCZNx58huY5egwHmStQBQIUEjY2ghiR09uuPebGFiwPin1K856YHSqx0ShA+Ezq3NgBJlgNz5D5lR8hSoLo5paFWnTQq6gkS128RBjSJss2U2JBMXONr7PcOyxorXpuaw/K7EgTsYXfcbNMQNoxinAeHd9Xp1K4IoK2l6kCGWQNIBkar+cTPLGhcA7RJki+Uq02oCW7tm1GnVn4akn4CRAMeGSPMYrLqy0f5L9wemoqZgqIPfeI8z/LpEXHkf1wtlNNWVSfEzOf8ArJYj64D4TnR39VGKKz1iQoIJYLTpQ22+kAx+uDK9YOCVmxZb9ULKfaRjlzt8kdGOjEu3WaWnxKlUcaghDEX/AC6WgQegjFyhGHiphIq6DpC+JQqFttoLaf8ApJxTe3nh4lQIAPjXfn4lHO2LN37TFtIEg2F9iIA6AXxvUNcUdHo4NybvQXRzK1NY7oJpVWVlInxVK9NQfCCZFEsSSfjjlJPz4IrswJ1Lce2kbzb4htiHpV6hKSB4hLXNudrXvOJLihJzLqDYxaTFo3xztpu0jqjGSpN/+0RCcEzp4nlmrrU7qmxcPqZwPCYBYkxIRVPmSd2MzA4Y9TMVXaswdndadUTNNVn+WE/4cxPiZTv6HFgXi9Op3rBtKUSVqM3LQoZiDyifocUqh/EnJGtC0Mxo1Qa2poEm7FdVl5mfljrUpPweY0kTva6gV4e7qQpy6+EG+tVGg7RGoetp6gjJew2fK5+mzgt3rEMDzZpIY9SDPzPXG3do+FNXyeYpK16iEAkWAMdN8Y7lOxtZDRqh10l/iWSVZVLzBEFZWJnmLY0JLg1IbjLmnEv9LM1Gpg1gC00z+e000epGokxrZlgf0YXVr1GSr3osV8IggA95XAi/KktLb+s+gEeiQ0yNMEWg3U6WuNiCCCORxw0GCiXB0gho03JUMNUfCYYNHQjHLz29f9HorEko/V1f5/yagK/jNMiwpq2q+5LDT9AffGSfxjYd5lyTszdRO3T9BjX6tQcojGM/xmYaqBJG7b+m3rj0INM8bIvpKE9QKsagpJkk6usAjpE4FbJtBCjVsdXUTYXuLDl1wuvWRjYkGRe9wPQxgTK1SW67tBJgwD13P9/XBSZzxToQSxIRjsefK8b8t8T3eKVgxoi9h+onkPucBcPU1n0nSAswAI2j5YLzNAmRMzaZsByIG87b9fkJNXQJu6RGZhVQjmOV9+fvG2ENXU77+VsF18wqRTiQOdrf5O5PngOtR0wT4p3368jhkGO+xffjz+ePYTqp/wBLfP8Azj2CHih0ISwkQp3JJO36emOIyydKsxO0/pYwAAd8dydKSCSY3iTtYzPT06b4MpUCFOm4AtECff73wrdCt0AVMuXYJ4QQJAEczeTt9emD8rlm7wGAFKgeKeUCBzmcFZZCiAaYdt/h9RzuPTDtPMhT1JF9/QC5thHJvoVzFV0cA6SAJJ1E/I9fvywCwdhcA33vpjf39cGOdyxkCOZvtb6nrhFeoSdJK2gaQDEmd4/XzwsWIhfBk+OoRFoEn3MdNt+mHkdGLKWbUJETHKSfpbHKjADfVvAspJE+8WifI4A7yG1NMnZdLC+/xMI36YH3NsZWGMGuo3VbRcdTKiSTysMGZKi6rqIjyIFtVvhIsYi18Q2XzOlw8CDsOu8mB64sGf1QqkaiZ2PwzYE36zHnhJ2mkU2BZjLK9Z9ZgKsiIghpsRA2P03826VBe6NNQPi1GRa8ExyJA97Dlv2vnERjSqqxZoJYRzA3nptv13wRwukQuohl1TBEwVMGffeDsMa2lv8ABv6kZWUaoALHnJAkGB8MAkx6b4azHxkMR5CYIsTKki3XB+coglY1Ek8pB82ZiLjyv+0cmXBLO0cwCGBCgXgDnb761i7QyCeDcVVKopwGpAadIBJYkrJmDziNhbGlcWz3eUMvVKU6lMyKgVA2kgG8soYeIgARc4xvg2ZIzCMAGhgYgXCkMR5eEcr8sfQmSzIrUxUIpjUgZhBlSwBKmDEi/lY4eTUS8N6BeE8ACZxXR1CBiRT03AKm2rV1PTy88WfOKqggQATPuxJPuSfriG7OZsHMVKQ0aUgk7sGKAkDkoAgxv4sT2dpAzJt6f5xzPHOTvsspRRh3blx/4nlpB0ipT/8AzWcWl18KqSWIQhmJJJOpmmd+cewxHdsuFo/EcmCzeKsgOwsWG2/TGg0OC0GXWEfdhdv6WZZt1iffFcuGcoqhsGaEJNsqqECRc6nDCfyjRTTSLm0pPucGJU/+YH/WAL9Wp/8AtI98WGjwagS0UyND6ZLNfwo8i/8AzR7HBK8KpGqKhp+LUDIZuXOJjE1gn3orL1GOkkmUbtBK5bixC65rM2nxQ0uilTpIMEDkRjMfwWeVmUo1EKFJWANKuyqCAZaJO5PvjcTl6SUs6xMtXeqCLkgAxMCCIgmZjAHCeBUmVHJR4BCMYdn2Kh2Ookq+oxJsBe2OiKSWzk5b0W7KOrKVBBgBTe4MLIPQ3xkfAONrUD5ciKlOozLEwUiPmCflGLnWC5apVzIbXU0f8FXWCQVVm02GrSvKIj3xE5HhOUoZ6nXphTTKuWKnUCWBSwJJPP5Yi8cadsqs3Bpr8nAogAWAZ2je9RmqNf8A1MThytdGFoMsfM6FT9EX5YtGY47lR8KbdKUfO2Ov2jy5pndREXWBf0xD243fPs6P3caSUev5DKlI94zT4SiqFk2KlyTG19Q/7cZH/Gjaj/qb9Mbg+aR11IyMp52O+w8jjPe39NHagHCFBVWVKgh7gBSI5kj2nHTix8XdnHKdqjE+BZPviyBSWMQQBAiTEkiC2374XmOGsAtlEhjblo1Tq5gmDY/QY2HtZwmnl6Rqp3S0QURkWggYhmUXZI1AfFBX8sGbzQB2YrKRmEpOKVPvO8f4rEVDJjYCY9/fFr8kZR2QfZz4qkH8kG0iJHP25YkHEE2tETN7DYAX574ayFVAjVbSxNyp8IEALb2P74YFUFbvdtV/6ZHsYt92xN7ZF7YPmOH6mBXU1ryV84Ezz29sNFkJMqfDa7AgX3/yMF01UEMToGw/5rbg8j+3O+AM2niMHwm86iwnbcjf164dG7DdQ6D/ALMexG9z/p+Zx7DUDgvkmuC0zpLkapMANAtuW2uJt7YKrZmTewBtEG/IDz/bCe7OldRJsN46n5emGRS0g8+ZknncAdBAj3xHt2TbthWVp+Ik3G8Ac/Ie8e2B84CWZR5+58rSeVsMUs0wDQTJvePOY+uOZzNwF0kgN87xe2Mouw8XY5rUEDwwpvBG6xPPrgpKoCkk3Yi17RYkjr+2GeB5VWDEzYi0zvG3ScGLMwJnlcEkHczy3wsmrozVMafOBBqkCOkE3vE8sBJVe7bBiT4iLyI0gCW2Htjj6zu2i5a1xyFwNzeN49MeyNMd3JbwliD+UkiZmAbX3sflhkkkPFCfExWCVaCdKm4vG0TcR8j1w7mVLAeJhA0liTEWu39UmBA64WmSUASbAm0QRq2uDew+9sCcSzkDShEmxkHzAgEkACMFbeh/J7J8OaodbSUMiTu0HSehmbwCP3lWzHcoFqGANk8QeIAFgSG2jkLtvIw2uf7iiqqoIAlm1EEzfUBp6GY88KbjdBgCQbsCRpmOdpPhvF1wknKXa0bbGq2m58bSQJHKzEgAi9rf9WB8xQUjTqJgRNpMXtMCxtA6++DK2pgHGkoT0JaOgnnHM3kk+WAMwqOqHRpBBgAyRcDfYcz7DqRhohRIdkuHjVoKg1WYlJvZQCfAAZOkNfrGLrXySiq66SqimhVhIlnA2JtEnblbFJ4NmTRqprYqGZNFQyxsytpKiDGoSbiw54uz5s1MxXDPqo0VTwxt4RJNrgmbXwJq3bLQSktlp7GUKVKoCKrszKQVMQSYM7TqtEk4s1asG1XuLGIxQeDqqoKlMn+WJEzvd4jrpB8vPA3ZvtE1GrVLqTrIKLqgMWMCYBi0fPDRko6M6Wke7YZU/iKFaSO7YOIuYU/FHSSB779W6va+rJ/mkDf5W+VsWDtRkXOWbMNp1MukjcBdYKlR1tHzPljMqzyZ5GwAtHIn6xieWTlKrIZW09FgfthW7vUtaoWmwNgDY9Pht+vpiW4B2mr1KtPvqqroJaGEB+iyBv6ee4xQ8xmlUEEwff1Htgvs+qVS5d3Vig0aZkFZMyDz+YwlNK7EUnZq/bbiyKgVdTvfwr8I82gWImR7+1J4BxQ5ep3mnwEQTpZwCJYnUxB3EWPP3wPVuA8gG8mDNxpiNUERPLp7D8Q4kWTuYAsWATwg3IkxaZ6Yp7llHIczXENdQsH0loBm/Rd78wfvbRuz1IZjLoz5eYC6SdJmIYEBjIE3B/3OMcPy7QQzXBDHxtabAC24j0xZ+F9pTRVqfdo9gtM1AG0apJ0gjaY36YKlxApU9mj53IUSrK1Jgskn+U0Ss3lR1Jv54jXymVqFkDeKJIit4YhgzAiF5eIxincM7S16dJ0V5pNqU221TJW9uf3bEAvFYR3LuCfDYnUYJ3PONM+2NzTapDvJZpqZegCStZLiCVcgRzvq0j1PXAXEuz+Wr0dLMrUdan/ioANO6grZQediekYP7AZt6uVVWbwgeA89NwFKxuOs3xK9qCy0C4ZiaY1BS7BDpKmHUeFhA5gxisK8FLuJRH7L8PkKvdPAshzJaCYEhdZEe1z8sIzXajMUXWlkzkQxfSoVXeozHwhQqsx923I3O2NCyRUkOlhpYpG6yrCRIscZ8mXR87SLamrUM3RVqrRqeSlQFiANRIbpuPTFI0LKyo8SyzorPVpslRywYadMvM1TB8KgHlA3FsQrt4fCqMon8hAFo63Nv02wd+ILZjN0W8TCtVYFzOzaTvebDnzwLnGZVEBSBv8A7elsR/1NEJOnRH5xPDeoLgHTJJjkCfvfAa5i4i3mP1viTYOyyFG3kRHlNx88e4dwjUhqXFvCTyPWAbx54fkktjRdgni+1XHsJ/8ADj/U3yH/AL8dwbQ1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t2.gstatic.com/images?q=tbn:ANd9GcT8d2VideWDOHDqmdCV1hIlaSToLhmjXHEbfF4dc5xZZXQSuC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681"/>
            <a:ext cx="4419600" cy="59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329" y="6039392"/>
            <a:ext cx="793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Autorretrato</a:t>
            </a:r>
            <a:r>
              <a:rPr lang="en-US" sz="2000" b="1" dirty="0" smtClean="0"/>
              <a:t>  </a:t>
            </a:r>
            <a:r>
              <a:rPr lang="en-US" sz="2000" b="1" dirty="0" smtClean="0"/>
              <a:t>(Diego y </a:t>
            </a:r>
            <a:r>
              <a:rPr lang="en-US" sz="2000" b="1" dirty="0" err="1" smtClean="0"/>
              <a:t>yo</a:t>
            </a:r>
            <a:r>
              <a:rPr lang="en-US" sz="2000" b="1" dirty="0" smtClean="0"/>
              <a:t>) - </a:t>
            </a:r>
            <a:r>
              <a:rPr lang="en-US" sz="2000" b="1" dirty="0" smtClean="0"/>
              <a:t>Frida Kahlo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227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168</Words>
  <Application>Microsoft Office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Trumbull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Temp</cp:lastModifiedBy>
  <cp:revision>7</cp:revision>
  <dcterms:created xsi:type="dcterms:W3CDTF">2015-04-23T19:16:02Z</dcterms:created>
  <dcterms:modified xsi:type="dcterms:W3CDTF">2015-04-24T18:37:11Z</dcterms:modified>
</cp:coreProperties>
</file>