
<file path=[Content_Types].xml><?xml version="1.0" encoding="utf-8"?>
<Types xmlns="http://schemas.openxmlformats.org/package/2006/content-types">
  <Default Extension="png" ContentType="image/png"/>
  <Default Extension="wmf" ContentType="image/x-wmf"/>
  <Default Extension="MOV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12,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imperfecto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R</a:t>
            </a:r>
            <a:r>
              <a:rPr lang="en-US" dirty="0" smtClean="0">
                <a:solidFill>
                  <a:srgbClr val="FFFFFF"/>
                </a:solidFill>
              </a:rPr>
              <a:t>epeated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Ellos</a:t>
            </a:r>
            <a:r>
              <a:rPr lang="en-US" sz="3600" dirty="0" smtClean="0"/>
              <a:t> </a:t>
            </a:r>
            <a:r>
              <a:rPr lang="en-US" sz="3600" dirty="0" err="1" smtClean="0"/>
              <a:t>iban</a:t>
            </a:r>
            <a:r>
              <a:rPr lang="en-US" sz="3600" dirty="0" smtClean="0"/>
              <a:t> a la playa </a:t>
            </a:r>
            <a:r>
              <a:rPr lang="en-US" sz="3600" dirty="0" err="1" smtClean="0"/>
              <a:t>cada</a:t>
            </a:r>
            <a:r>
              <a:rPr lang="en-US" sz="3600" dirty="0" smtClean="0"/>
              <a:t> </a:t>
            </a:r>
            <a:r>
              <a:rPr lang="en-US" sz="3600" dirty="0" err="1" smtClean="0"/>
              <a:t>verano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500" y="2349500"/>
            <a:ext cx="5280271" cy="29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L</a:t>
            </a:r>
            <a:r>
              <a:rPr lang="en-US" dirty="0" smtClean="0">
                <a:solidFill>
                  <a:srgbClr val="FFFFFF"/>
                </a:solidFill>
              </a:rPr>
              <a:t>ocation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Ellos</a:t>
            </a:r>
            <a:r>
              <a:rPr lang="en-US" sz="3600" dirty="0" smtClean="0"/>
              <a:t> </a:t>
            </a:r>
            <a:r>
              <a:rPr lang="en-US" sz="3600" dirty="0" err="1" smtClean="0"/>
              <a:t>estaban</a:t>
            </a:r>
            <a:r>
              <a:rPr lang="en-US" sz="3600" dirty="0" smtClean="0"/>
              <a:t> en la </a:t>
            </a:r>
            <a:r>
              <a:rPr lang="en-US" sz="3600" dirty="0" err="1" smtClean="0"/>
              <a:t>clase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76" y="2403031"/>
            <a:ext cx="4559287" cy="29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W</a:t>
            </a:r>
            <a:r>
              <a:rPr lang="en-US" dirty="0" smtClean="0">
                <a:solidFill>
                  <a:srgbClr val="FFFFFF"/>
                </a:solidFill>
              </a:rPr>
              <a:t>eather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Hacía</a:t>
            </a:r>
            <a:r>
              <a:rPr lang="en-US" sz="3600" dirty="0" smtClean="0"/>
              <a:t> </a:t>
            </a:r>
            <a:r>
              <a:rPr lang="en-US" sz="3600" dirty="0" err="1" smtClean="0"/>
              <a:t>frío</a:t>
            </a:r>
            <a:r>
              <a:rPr lang="en-US" sz="3600" dirty="0" smtClean="0"/>
              <a:t> en la ciudad.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61" y="2514600"/>
            <a:ext cx="5791033" cy="34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E</a:t>
            </a:r>
            <a:r>
              <a:rPr lang="en-US" dirty="0" smtClean="0">
                <a:solidFill>
                  <a:srgbClr val="FFFFFF"/>
                </a:solidFill>
              </a:rPr>
              <a:t>motional State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Estaba</a:t>
            </a:r>
            <a:r>
              <a:rPr lang="en-US" sz="3600" dirty="0" smtClean="0"/>
              <a:t> </a:t>
            </a:r>
            <a:r>
              <a:rPr lang="en-US" sz="3600" dirty="0" err="1" smtClean="0"/>
              <a:t>triste</a:t>
            </a:r>
            <a:r>
              <a:rPr lang="en-US" sz="3600" dirty="0" smtClean="0"/>
              <a:t>. 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85" y="2322051"/>
            <a:ext cx="3625626" cy="36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P</a:t>
            </a:r>
            <a:r>
              <a:rPr lang="en-US" dirty="0" smtClean="0">
                <a:solidFill>
                  <a:srgbClr val="FFFFFF"/>
                </a:solidFill>
              </a:rPr>
              <a:t>hysical description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Él</a:t>
            </a:r>
            <a:r>
              <a:rPr lang="en-US" sz="3600" dirty="0" smtClean="0"/>
              <a:t> era </a:t>
            </a:r>
            <a:r>
              <a:rPr lang="en-US" sz="3600" dirty="0" err="1" smtClean="0"/>
              <a:t>guapo</a:t>
            </a:r>
            <a:r>
              <a:rPr lang="en-US" sz="3600" dirty="0"/>
              <a:t> </a:t>
            </a:r>
            <a:r>
              <a:rPr lang="en-US" sz="3600" dirty="0" smtClean="0"/>
              <a:t>y </a:t>
            </a:r>
            <a:r>
              <a:rPr lang="en-US" sz="3600" dirty="0" err="1" smtClean="0"/>
              <a:t>moreno</a:t>
            </a:r>
            <a:r>
              <a:rPr lang="en-US" sz="3600" dirty="0" smtClean="0"/>
              <a:t>. 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8" y="2441816"/>
            <a:ext cx="4284790" cy="3238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02" y="1600201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T</a:t>
            </a:r>
            <a:r>
              <a:rPr lang="en-US" dirty="0" smtClean="0">
                <a:solidFill>
                  <a:srgbClr val="FFFFFF"/>
                </a:solidFill>
              </a:rPr>
              <a:t>ime/Day/Date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Era el 5 de </a:t>
            </a:r>
            <a:r>
              <a:rPr lang="en-US" sz="3600" dirty="0" err="1" smtClean="0"/>
              <a:t>abril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Era </a:t>
            </a:r>
            <a:r>
              <a:rPr lang="en-US" sz="3600" dirty="0" err="1" smtClean="0"/>
              <a:t>jueves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Eran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nueve</a:t>
            </a:r>
            <a:r>
              <a:rPr lang="en-US" sz="3600" dirty="0" smtClean="0"/>
              <a:t> de la </a:t>
            </a:r>
            <a:r>
              <a:rPr lang="en-US" sz="3600" dirty="0" err="1" smtClean="0"/>
              <a:t>mañana</a:t>
            </a:r>
            <a:r>
              <a:rPr lang="en-US" sz="3600" dirty="0" smtClean="0"/>
              <a:t>.  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65601"/>
            <a:ext cx="3492500" cy="233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52" y="2393951"/>
            <a:ext cx="2286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regulares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VERBOS  -AR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33057"/>
              </p:ext>
            </p:extLst>
          </p:nvPr>
        </p:nvGraphicFramePr>
        <p:xfrm>
          <a:off x="1524000" y="2890014"/>
          <a:ext cx="6096000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dirty="0" smtClean="0"/>
                        <a:t>aba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ábamos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1" baseline="0" dirty="0" smtClean="0"/>
                        <a:t>-   </a:t>
                      </a:r>
                      <a:r>
                        <a:rPr lang="en-US" sz="3200" b="1" baseline="0" dirty="0" err="1" smtClean="0"/>
                        <a:t>abas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abais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  </a:t>
                      </a:r>
                      <a:r>
                        <a:rPr lang="en-US" sz="3200" b="1" dirty="0" smtClean="0"/>
                        <a:t>aba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aban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8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regulares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VERBOS  -ER, -IR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33970"/>
              </p:ext>
            </p:extLst>
          </p:nvPr>
        </p:nvGraphicFramePr>
        <p:xfrm>
          <a:off x="1524000" y="2890014"/>
          <a:ext cx="6096000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b="1" dirty="0" err="1" smtClean="0"/>
                        <a:t>ía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íamos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/>
                        <a:t>-   </a:t>
                      </a:r>
                      <a:r>
                        <a:rPr lang="en-US" sz="3200" b="1" dirty="0" err="1" smtClean="0"/>
                        <a:t>ía</a:t>
                      </a:r>
                      <a:r>
                        <a:rPr lang="en-US" sz="3200" b="1" baseline="0" dirty="0" err="1" smtClean="0"/>
                        <a:t>s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íais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0" dirty="0" smtClean="0"/>
                        <a:t>-</a:t>
                      </a:r>
                      <a:r>
                        <a:rPr lang="en-US" sz="3200" b="0" baseline="0" dirty="0" smtClean="0"/>
                        <a:t>   </a:t>
                      </a:r>
                      <a:r>
                        <a:rPr lang="en-US" sz="3200" b="1" dirty="0" err="1" smtClean="0"/>
                        <a:t>ía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- </a:t>
                      </a:r>
                      <a:r>
                        <a:rPr lang="en-US" sz="3200" b="1" dirty="0" err="1" smtClean="0"/>
                        <a:t>ían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IRregulares</a:t>
            </a:r>
            <a:r>
              <a:rPr lang="en-US" dirty="0" smtClean="0"/>
              <a:t>:   Hay </a:t>
            </a:r>
            <a:r>
              <a:rPr lang="en-US" dirty="0" err="1" smtClean="0"/>
              <a:t>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SER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09800"/>
              </p:ext>
            </p:extLst>
          </p:nvPr>
        </p:nvGraphicFramePr>
        <p:xfrm>
          <a:off x="1524000" y="2890014"/>
          <a:ext cx="6096000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1" dirty="0" smtClean="0"/>
                        <a:t>era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éramos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/>
                        <a:t>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erais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1" dirty="0" smtClean="0"/>
                        <a:t>era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eran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Irregulares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IR  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73342"/>
              </p:ext>
            </p:extLst>
          </p:nvPr>
        </p:nvGraphicFramePr>
        <p:xfrm>
          <a:off x="1524000" y="2890014"/>
          <a:ext cx="6096000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1" dirty="0" err="1" smtClean="0"/>
                        <a:t>iba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íbamos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/>
                        <a:t>ibas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ibais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200" b="1" dirty="0" err="1" smtClean="0"/>
                        <a:t>iba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iban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IRregulares</a:t>
            </a:r>
            <a:r>
              <a:rPr lang="en-US" dirty="0" smtClean="0"/>
              <a:t>: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VER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211846"/>
              </p:ext>
            </p:extLst>
          </p:nvPr>
        </p:nvGraphicFramePr>
        <p:xfrm>
          <a:off x="1524000" y="2890014"/>
          <a:ext cx="6096000" cy="1737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veía</a:t>
                      </a:r>
                      <a:endParaRPr 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veíamos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/>
                        <a:t>ve</a:t>
                      </a:r>
                      <a:r>
                        <a:rPr lang="en-US" sz="3200" b="1" dirty="0" err="1" smtClean="0"/>
                        <a:t>ía</a:t>
                      </a:r>
                      <a:r>
                        <a:rPr lang="en-US" sz="3200" b="1" baseline="0" dirty="0" err="1" smtClean="0"/>
                        <a:t>s</a:t>
                      </a:r>
                      <a:endParaRPr lang="en-US" sz="3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veíais</a:t>
                      </a:r>
                      <a:endParaRPr lang="en-US" sz="3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veía</a:t>
                      </a:r>
                      <a:endParaRPr lang="en-US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veían</a:t>
                      </a:r>
                      <a:endParaRPr lang="en-US" sz="32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imperfecto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4016" b="34016"/>
          <a:stretch>
            <a:fillRect/>
          </a:stretch>
        </p:blipFill>
        <p:spPr>
          <a:xfrm>
            <a:off x="685800" y="1600201"/>
            <a:ext cx="7528785" cy="3616770"/>
          </a:xfrm>
        </p:spPr>
      </p:pic>
      <p:sp>
        <p:nvSpPr>
          <p:cNvPr id="5" name="TextBox 4"/>
          <p:cNvSpPr txBox="1"/>
          <p:nvPr/>
        </p:nvSpPr>
        <p:spPr>
          <a:xfrm>
            <a:off x="909680" y="5680320"/>
            <a:ext cx="730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CARL WEPT!!!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7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        C</a:t>
            </a:r>
            <a:r>
              <a:rPr lang="en-US" dirty="0" smtClean="0"/>
              <a:t>ontinuous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Juan </a:t>
            </a:r>
            <a:r>
              <a:rPr lang="en-US" sz="3600" dirty="0" err="1" smtClean="0"/>
              <a:t>jugaba</a:t>
            </a:r>
            <a:r>
              <a:rPr lang="en-US" sz="3600" dirty="0" smtClean="0"/>
              <a:t> </a:t>
            </a:r>
            <a:r>
              <a:rPr lang="en-US" sz="3600" dirty="0" smtClean="0"/>
              <a:t>al </a:t>
            </a:r>
            <a:r>
              <a:rPr lang="en-US" sz="3600" dirty="0" err="1" smtClean="0"/>
              <a:t>fútbol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era </a:t>
            </a:r>
            <a:r>
              <a:rPr lang="en-US" sz="3600" dirty="0" err="1" smtClean="0"/>
              <a:t>joven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374901"/>
            <a:ext cx="27432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rgbClr val="FFFFFF"/>
                </a:solidFill>
              </a:rPr>
              <a:t>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Ella </a:t>
            </a:r>
            <a:r>
              <a:rPr lang="en-US" sz="3600" dirty="0" err="1" smtClean="0"/>
              <a:t>tenía</a:t>
            </a:r>
            <a:r>
              <a:rPr lang="en-US" sz="3600" dirty="0" smtClean="0"/>
              <a:t> 1 </a:t>
            </a:r>
            <a:r>
              <a:rPr lang="en-US" sz="3600" dirty="0" err="1" smtClean="0"/>
              <a:t>año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IMG_052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01535" y="1352028"/>
            <a:ext cx="2719180" cy="48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337</TotalTime>
  <Words>177</Words>
  <Application>Microsoft Office PowerPoint</Application>
  <PresentationFormat>On-screen Show (4:3)</PresentationFormat>
  <Paragraphs>61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 Pop</vt:lpstr>
      <vt:lpstr>El imperfecto</vt:lpstr>
      <vt:lpstr>Los regulares: </vt:lpstr>
      <vt:lpstr>Los regulares: </vt:lpstr>
      <vt:lpstr>Los IRregulares:   Hay tres</vt:lpstr>
      <vt:lpstr>Los Irregulares:</vt:lpstr>
      <vt:lpstr>Los IRregulares:   </vt:lpstr>
      <vt:lpstr>¿CuÁndo se usa el imperfecto?</vt:lpstr>
      <vt:lpstr>                  Continuous</vt:lpstr>
      <vt:lpstr>AgE</vt:lpstr>
      <vt:lpstr>                  Repeated actions</vt:lpstr>
      <vt:lpstr>                 Location</vt:lpstr>
      <vt:lpstr>                  Weather</vt:lpstr>
      <vt:lpstr>                  Emotional State</vt:lpstr>
      <vt:lpstr>            Physical description</vt:lpstr>
      <vt:lpstr>      Time/Day/Date</vt:lpstr>
    </vt:vector>
  </TitlesOfParts>
  <Company>Trumbull Board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imperfecto</dc:title>
  <dc:creator>Michele Slais</dc:creator>
  <cp:lastModifiedBy>Temp</cp:lastModifiedBy>
  <cp:revision>10</cp:revision>
  <dcterms:created xsi:type="dcterms:W3CDTF">2013-09-10T22:04:29Z</dcterms:created>
  <dcterms:modified xsi:type="dcterms:W3CDTF">2013-09-12T12:29:08Z</dcterms:modified>
</cp:coreProperties>
</file>