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39AEFF-E7D2-4B16-A89D-B66BD7014688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7853AB-7436-4D78-873B-D6B2A72294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  <a:cs typeface="Adobe Hebrew" pitchFamily="18" charset="-79"/>
              </a:rPr>
              <a:t>			IR A + </a:t>
            </a:r>
            <a:r>
              <a:rPr lang="en-US" sz="4000" dirty="0" err="1" smtClean="0">
                <a:latin typeface="Comic Sans MS" panose="030F0702030302020204" pitchFamily="66" charset="0"/>
                <a:cs typeface="Adobe Hebrew" pitchFamily="18" charset="-79"/>
              </a:rPr>
              <a:t>Infinitivo</a:t>
            </a:r>
            <a:endParaRPr lang="en-US" sz="4000" dirty="0">
              <a:latin typeface="Comic Sans MS" panose="030F0702030302020204" pitchFamily="66" charset="0"/>
              <a:cs typeface="Adobe Hebrew" pitchFamily="18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English when we want to talk about the near future we use:  </a:t>
            </a:r>
          </a:p>
          <a:p>
            <a:endParaRPr lang="en-US" sz="2800" dirty="0"/>
          </a:p>
          <a:p>
            <a:r>
              <a:rPr lang="en-US" sz="2800" b="1" u="sng" dirty="0" smtClean="0"/>
              <a:t>Present tense of verb “TO BE” </a:t>
            </a:r>
            <a:r>
              <a:rPr lang="en-US" sz="2800" dirty="0" smtClean="0"/>
              <a:t>+ </a:t>
            </a:r>
            <a:r>
              <a:rPr lang="en-US" sz="2800" dirty="0" smtClean="0"/>
              <a:t>“</a:t>
            </a:r>
            <a:r>
              <a:rPr lang="en-US" sz="2800" dirty="0" smtClean="0"/>
              <a:t>going to” </a:t>
            </a:r>
            <a:r>
              <a:rPr lang="en-US" sz="2800" dirty="0" smtClean="0"/>
              <a:t>+  </a:t>
            </a:r>
            <a:r>
              <a:rPr lang="en-US" sz="2800" b="1" u="sng" dirty="0" smtClean="0"/>
              <a:t>infinitive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5052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Ex:      I </a:t>
            </a:r>
            <a:r>
              <a:rPr lang="en-US" sz="2800" dirty="0"/>
              <a:t>am going to dance.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091" y="4149965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Spanish we use   </a:t>
            </a:r>
            <a:r>
              <a:rPr lang="en-US" sz="2800" u="sng" dirty="0" smtClean="0"/>
              <a:t>IR </a:t>
            </a:r>
            <a:r>
              <a:rPr lang="en-US" sz="2800" dirty="0" smtClean="0"/>
              <a:t>   +  </a:t>
            </a:r>
            <a:r>
              <a:rPr lang="en-US" sz="2800" u="sng" dirty="0" smtClean="0"/>
              <a:t>A </a:t>
            </a:r>
            <a:r>
              <a:rPr lang="en-US" sz="2800" dirty="0" smtClean="0"/>
              <a:t>   +    </a:t>
            </a:r>
            <a:r>
              <a:rPr lang="en-US" sz="2800" u="sng" dirty="0" smtClean="0"/>
              <a:t>INFINITIVO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75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51765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am going to work in the garden.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Voy</a:t>
            </a:r>
            <a:r>
              <a:rPr lang="en-US" sz="4000" dirty="0" smtClean="0"/>
              <a:t> a </a:t>
            </a:r>
            <a:r>
              <a:rPr lang="en-US" sz="4000" dirty="0" err="1" smtClean="0"/>
              <a:t>trabajar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el </a:t>
            </a:r>
            <a:r>
              <a:rPr lang="en-US" sz="4000" dirty="0" err="1" smtClean="0"/>
              <a:t>jardín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pic>
        <p:nvPicPr>
          <p:cNvPr id="1026" name="Picture 2" descr="Image result for trabajar en el jard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19240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94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45805"/>
              </p:ext>
            </p:extLst>
          </p:nvPr>
        </p:nvGraphicFramePr>
        <p:xfrm>
          <a:off x="533400" y="1447800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To GO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voy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vais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van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05600" y="231826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+ INFINITIVO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430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are going to prepare the food. </a:t>
            </a:r>
          </a:p>
          <a:p>
            <a:endParaRPr lang="en-US" sz="3200" dirty="0"/>
          </a:p>
          <a:p>
            <a:r>
              <a:rPr lang="en-US" sz="3200" dirty="0" smtClean="0"/>
              <a:t>Are you going to vacuum?</a:t>
            </a:r>
          </a:p>
          <a:p>
            <a:endParaRPr lang="en-US" sz="3200" dirty="0"/>
          </a:p>
          <a:p>
            <a:r>
              <a:rPr lang="en-US" sz="3200" dirty="0" smtClean="0"/>
              <a:t>She is going to set the table.</a:t>
            </a:r>
          </a:p>
          <a:p>
            <a:endParaRPr lang="en-US" sz="3200" dirty="0"/>
          </a:p>
          <a:p>
            <a:r>
              <a:rPr lang="en-US" sz="3200" dirty="0" smtClean="0"/>
              <a:t>He is going to take out the trash.</a:t>
            </a:r>
          </a:p>
          <a:p>
            <a:endParaRPr lang="en-US" sz="3200" dirty="0"/>
          </a:p>
          <a:p>
            <a:r>
              <a:rPr lang="en-US" sz="3200" dirty="0" smtClean="0"/>
              <a:t>My sister is going to pick up her room.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44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His father is going to mow the lawn.</a:t>
            </a:r>
          </a:p>
          <a:p>
            <a:endParaRPr lang="en-US" sz="3200" dirty="0"/>
          </a:p>
          <a:p>
            <a:r>
              <a:rPr lang="en-US" sz="3200" dirty="0" smtClean="0"/>
              <a:t>My brothers are going to decorate the living room for the party.</a:t>
            </a:r>
          </a:p>
          <a:p>
            <a:endParaRPr lang="en-US" sz="3200" dirty="0"/>
          </a:p>
          <a:p>
            <a:r>
              <a:rPr lang="en-US" sz="3200" dirty="0" smtClean="0"/>
              <a:t>Sra. Slais is going to go sailing this weekend.</a:t>
            </a:r>
          </a:p>
          <a:p>
            <a:endParaRPr lang="en-US" sz="3200" dirty="0"/>
          </a:p>
          <a:p>
            <a:r>
              <a:rPr lang="en-US" sz="3200" dirty="0" smtClean="0"/>
              <a:t>The boys are going to make the bed.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7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 sister is going to clean the bathroom this afternoon.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They are going to put the dessert in the refrigerator.</a:t>
            </a:r>
          </a:p>
          <a:p>
            <a:endParaRPr lang="en-US" sz="2800" dirty="0"/>
          </a:p>
          <a:p>
            <a:r>
              <a:rPr lang="en-US" sz="2800" dirty="0" smtClean="0"/>
              <a:t>Juan and I are going to wash the dishes tonight.</a:t>
            </a:r>
          </a:p>
          <a:p>
            <a:endParaRPr lang="en-US" sz="2800" dirty="0"/>
          </a:p>
          <a:p>
            <a:r>
              <a:rPr lang="en-US" sz="2800" dirty="0" smtClean="0"/>
              <a:t>My best friend is going to get to know downtown on Saturday. </a:t>
            </a:r>
          </a:p>
          <a:p>
            <a:endParaRPr lang="en-US" sz="2800" dirty="0"/>
          </a:p>
          <a:p>
            <a:r>
              <a:rPr lang="en-US" sz="2800" dirty="0" smtClean="0"/>
              <a:t>The teacher is going to visit the museum on Sunday.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21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169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</cp:revision>
  <dcterms:created xsi:type="dcterms:W3CDTF">2015-10-09T13:02:16Z</dcterms:created>
  <dcterms:modified xsi:type="dcterms:W3CDTF">2015-10-09T13:50:06Z</dcterms:modified>
</cp:coreProperties>
</file>