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934447"/>
              </p:ext>
            </p:extLst>
          </p:nvPr>
        </p:nvGraphicFramePr>
        <p:xfrm>
          <a:off x="693649" y="810915"/>
          <a:ext cx="7902890" cy="496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445"/>
                <a:gridCol w="3951445"/>
              </a:tblGrid>
              <a:tr h="10727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ANDAR: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WALK</a:t>
                      </a:r>
                      <a:endParaRPr lang="en-US" sz="3200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And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e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u="none" dirty="0" err="1" smtClean="0"/>
                        <a:t>And</a:t>
                      </a:r>
                      <a:r>
                        <a:rPr lang="en-US" sz="4000" u="none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imos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And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iste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And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isteis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u="sng" dirty="0" err="1" smtClean="0"/>
                        <a:t>And</a:t>
                      </a:r>
                      <a:r>
                        <a:rPr lang="en-US" sz="4000" u="sng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o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And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ieron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7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35831"/>
              </p:ext>
            </p:extLst>
          </p:nvPr>
        </p:nvGraphicFramePr>
        <p:xfrm>
          <a:off x="693649" y="810915"/>
          <a:ext cx="7902890" cy="496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445"/>
                <a:gridCol w="3951445"/>
              </a:tblGrid>
              <a:tr h="10727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TENER: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HAVE</a:t>
                      </a:r>
                      <a:endParaRPr lang="en-US" sz="3200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e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u="none" dirty="0" err="1" smtClean="0"/>
                        <a:t>t</a:t>
                      </a:r>
                      <a:r>
                        <a:rPr lang="en-US" sz="4000" u="none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imos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iste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isteis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u="sng" dirty="0" err="1" smtClean="0"/>
                        <a:t>t</a:t>
                      </a:r>
                      <a:r>
                        <a:rPr lang="en-US" sz="4000" u="sng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o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uv</a:t>
                      </a:r>
                      <a:r>
                        <a:rPr lang="en-US" sz="4000" u="sng" dirty="0" err="1" smtClean="0"/>
                        <a:t>ieron</a:t>
                      </a:r>
                      <a:r>
                        <a:rPr lang="en-US" sz="4000" baseline="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53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875191"/>
              </p:ext>
            </p:extLst>
          </p:nvPr>
        </p:nvGraphicFramePr>
        <p:xfrm>
          <a:off x="693649" y="810915"/>
          <a:ext cx="7902890" cy="496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445"/>
                <a:gridCol w="3951445"/>
              </a:tblGrid>
              <a:tr h="10727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DAR: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GIVE</a:t>
                      </a:r>
                      <a:endParaRPr lang="en-US" sz="3200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Di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u="none" dirty="0" err="1" smtClean="0"/>
                        <a:t>Dimos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Diste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Disteis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u="none" dirty="0" err="1" smtClean="0"/>
                        <a:t>Dio</a:t>
                      </a:r>
                      <a:endParaRPr lang="en-US" sz="4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Dieron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6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892995"/>
              </p:ext>
            </p:extLst>
          </p:nvPr>
        </p:nvGraphicFramePr>
        <p:xfrm>
          <a:off x="693649" y="810915"/>
          <a:ext cx="7902890" cy="496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445"/>
                <a:gridCol w="3951445"/>
              </a:tblGrid>
              <a:tr h="10727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VER: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SEE</a:t>
                      </a:r>
                      <a:endParaRPr lang="en-US" sz="3200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Vi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u="none" dirty="0" err="1" smtClean="0"/>
                        <a:t>Vimos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Viste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Visteis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u="none" dirty="0" err="1" smtClean="0"/>
                        <a:t>Vio</a:t>
                      </a:r>
                      <a:endParaRPr lang="en-US" sz="40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Vieron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34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645091"/>
              </p:ext>
            </p:extLst>
          </p:nvPr>
        </p:nvGraphicFramePr>
        <p:xfrm>
          <a:off x="693649" y="810915"/>
          <a:ext cx="7902890" cy="4968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1445"/>
                <a:gridCol w="3951445"/>
              </a:tblGrid>
              <a:tr h="10727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VENIR: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 COME</a:t>
                      </a:r>
                      <a:endParaRPr lang="en-US" sz="3200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V</a:t>
                      </a:r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4000" dirty="0" smtClean="0"/>
                        <a:t>n</a:t>
                      </a:r>
                      <a:r>
                        <a:rPr lang="en-US" sz="4000" u="sng" dirty="0" smtClean="0"/>
                        <a:t>e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u="none" dirty="0" err="1" smtClean="0"/>
                        <a:t>V</a:t>
                      </a:r>
                      <a:r>
                        <a:rPr lang="en-US" sz="4000" u="none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4000" u="none" dirty="0" err="1" smtClean="0"/>
                        <a:t>n</a:t>
                      </a:r>
                      <a:r>
                        <a:rPr lang="en-US" sz="4000" u="sng" dirty="0" err="1" smtClean="0"/>
                        <a:t>imos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4000" dirty="0" err="1" smtClean="0"/>
                        <a:t>n</a:t>
                      </a:r>
                      <a:r>
                        <a:rPr lang="en-US" sz="4000" u="sng" dirty="0" err="1" smtClean="0"/>
                        <a:t>iste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4000" dirty="0" err="1" smtClean="0"/>
                        <a:t>n</a:t>
                      </a:r>
                      <a:r>
                        <a:rPr lang="en-US" sz="4000" u="sng" dirty="0" err="1" smtClean="0"/>
                        <a:t>isteis</a:t>
                      </a:r>
                      <a:endParaRPr lang="en-US" sz="4000" u="sng" dirty="0"/>
                    </a:p>
                  </a:txBody>
                  <a:tcPr/>
                </a:tc>
              </a:tr>
              <a:tr h="1298592">
                <a:tc>
                  <a:txBody>
                    <a:bodyPr/>
                    <a:lstStyle/>
                    <a:p>
                      <a:r>
                        <a:rPr lang="en-US" sz="4000" u="none" dirty="0" smtClean="0"/>
                        <a:t>V</a:t>
                      </a:r>
                      <a:r>
                        <a:rPr lang="en-US" sz="4000" u="none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4000" u="none" dirty="0" smtClean="0"/>
                        <a:t>n</a:t>
                      </a:r>
                      <a:r>
                        <a:rPr lang="en-US" sz="4000" u="sng" dirty="0" smtClean="0"/>
                        <a:t>o</a:t>
                      </a:r>
                      <a:endParaRPr lang="en-US" sz="4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V</a:t>
                      </a:r>
                      <a:r>
                        <a:rPr lang="en-US" sz="40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4000" dirty="0" err="1" smtClean="0"/>
                        <a:t>n</a:t>
                      </a:r>
                      <a:r>
                        <a:rPr lang="en-US" sz="4000" u="sng" dirty="0" err="1" smtClean="0"/>
                        <a:t>ieron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75120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9</TotalTime>
  <Words>50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Revolution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Board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Slais</dc:creator>
  <cp:lastModifiedBy>Temp</cp:lastModifiedBy>
  <cp:revision>1</cp:revision>
  <dcterms:created xsi:type="dcterms:W3CDTF">2014-12-05T01:30:41Z</dcterms:created>
  <dcterms:modified xsi:type="dcterms:W3CDTF">2014-12-05T12:23:51Z</dcterms:modified>
</cp:coreProperties>
</file>