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500D-6A97-431C-8801-B506C44509B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0A25-F0D2-4FC6-9BBF-777F9A71FE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0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6C5611-B69A-4B27-9450-363F64D032E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C7A3CA-9F65-42A4-9CFF-49D6475D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Voz</a:t>
            </a:r>
            <a:r>
              <a:rPr lang="en-US" b="1" dirty="0" smtClean="0"/>
              <a:t> </a:t>
            </a:r>
            <a:r>
              <a:rPr lang="en-US" b="1" dirty="0" err="1" smtClean="0"/>
              <a:t>Pasiva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/>
                </a:solidFill>
              </a:rPr>
              <a:t>Se impersonal</a:t>
            </a:r>
          </a:p>
          <a:p>
            <a:endParaRPr lang="en-US" sz="4000" b="1" dirty="0">
              <a:solidFill>
                <a:schemeClr val="accent2"/>
              </a:solidFill>
            </a:endParaRPr>
          </a:p>
          <a:p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Se </a:t>
            </a:r>
            <a:r>
              <a:rPr lang="en-US" sz="3200" b="1" dirty="0" err="1" smtClean="0"/>
              <a:t>usa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decir</a:t>
            </a:r>
            <a:r>
              <a:rPr lang="en-US" sz="3200" b="1" dirty="0" smtClean="0"/>
              <a:t> “one, you, they, people, etc…”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7772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Hay </a:t>
            </a:r>
            <a:r>
              <a:rPr lang="en-US" sz="3200" b="1" dirty="0" err="1" smtClean="0"/>
              <a:t>que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usar</a:t>
            </a:r>
            <a:r>
              <a:rPr lang="en-US" sz="3200" b="1" dirty="0" smtClean="0"/>
              <a:t> la </a:t>
            </a:r>
            <a:r>
              <a:rPr lang="en-US" sz="3200" b="1" u="sng" dirty="0" err="1" smtClean="0"/>
              <a:t>tercera</a:t>
            </a:r>
            <a:r>
              <a:rPr lang="en-US" sz="3200" b="1" u="sng" dirty="0" smtClean="0"/>
              <a:t> persona singular</a:t>
            </a:r>
            <a:r>
              <a:rPr lang="en-US" sz="3200" b="1" dirty="0" smtClean="0"/>
              <a:t> (la forma de </a:t>
            </a:r>
            <a:r>
              <a:rPr lang="en-US" sz="3200" b="1" dirty="0" err="1" smtClean="0"/>
              <a:t>él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ella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Ud</a:t>
            </a:r>
            <a:r>
              <a:rPr lang="en-US" sz="3200" b="1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2.google.com/images?q=tbn:ANd9GcS5jg7R7RmOgZYDy7P-ViGXUfbJdh1oLwk4baFZ_2qH5ZV3ckK3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6629400" cy="617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4000" b="1" dirty="0" smtClean="0"/>
              <a:t>La </a:t>
            </a:r>
            <a:r>
              <a:rPr lang="en-US" sz="4000" b="1" dirty="0" err="1" smtClean="0"/>
              <a:t>Voz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Pasiva</a:t>
            </a:r>
            <a:r>
              <a:rPr lang="en-US" sz="4000" b="1" dirty="0" smtClean="0"/>
              <a:t> con SE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Picasso </a:t>
            </a:r>
            <a:r>
              <a:rPr lang="en-US" sz="3600" dirty="0" err="1" smtClean="0"/>
              <a:t>pintó</a:t>
            </a:r>
            <a:r>
              <a:rPr lang="en-US" sz="3600" dirty="0" smtClean="0"/>
              <a:t> los </a:t>
            </a:r>
            <a:r>
              <a:rPr lang="en-US" sz="3600" dirty="0" err="1" smtClean="0"/>
              <a:t>cuadros</a:t>
            </a:r>
            <a:r>
              <a:rPr lang="en-US" sz="3600" dirty="0" smtClean="0"/>
              <a:t> en 1942.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</a:t>
            </a:r>
            <a:r>
              <a:rPr lang="en-US" sz="3600" dirty="0" smtClean="0"/>
              <a:t> </a:t>
            </a:r>
            <a:r>
              <a:rPr lang="en-US" sz="3600" dirty="0" err="1" smtClean="0"/>
              <a:t>pintaron</a:t>
            </a:r>
            <a:r>
              <a:rPr lang="en-US" sz="3600" dirty="0" smtClean="0"/>
              <a:t> los </a:t>
            </a:r>
            <a:r>
              <a:rPr lang="en-US" sz="3600" dirty="0" err="1" smtClean="0"/>
              <a:t>cuadros</a:t>
            </a:r>
            <a:r>
              <a:rPr lang="en-US" sz="3600" dirty="0" smtClean="0"/>
              <a:t> en 1942. </a:t>
            </a:r>
            <a:endParaRPr lang="en-US" sz="3600" dirty="0"/>
          </a:p>
        </p:txBody>
      </p:sp>
      <p:pic>
        <p:nvPicPr>
          <p:cNvPr id="17410" name="Picture 2" descr="https://encrypted-tbn3.google.com/images?q=tbn:ANd9GcSydBg7mUD89P2S6tSporKQEqgDPzzk5SOKXICZASUYgQCiHu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1924050" cy="2371726"/>
          </a:xfrm>
          <a:prstGeom prst="rect">
            <a:avLst/>
          </a:prstGeom>
          <a:noFill/>
        </p:spPr>
      </p:pic>
      <p:pic>
        <p:nvPicPr>
          <p:cNvPr id="17412" name="Picture 4" descr="https://encrypted-tbn1.google.com/images?q=tbn:ANd9GcQk2XzXRWCDcy6GL02ZiRbwdiWp8vFYAiveeLf9wMa0Ep-zaz--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190500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4000" b="1" dirty="0" smtClean="0"/>
              <a:t>La </a:t>
            </a:r>
            <a:r>
              <a:rPr lang="en-US" sz="4000" b="1" dirty="0" err="1" smtClean="0"/>
              <a:t>Voz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Pasiva</a:t>
            </a:r>
            <a:r>
              <a:rPr lang="en-US" sz="4000" b="1" dirty="0" smtClean="0"/>
              <a:t> con SE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Él</a:t>
            </a:r>
            <a:r>
              <a:rPr lang="en-US" sz="3600" dirty="0" smtClean="0"/>
              <a:t> </a:t>
            </a:r>
            <a:r>
              <a:rPr lang="en-US" sz="3600" dirty="0" err="1" smtClean="0"/>
              <a:t>encontró</a:t>
            </a:r>
            <a:r>
              <a:rPr lang="en-US" sz="3600" dirty="0" smtClean="0"/>
              <a:t> la </a:t>
            </a:r>
            <a:r>
              <a:rPr lang="en-US" sz="3600" dirty="0" err="1" smtClean="0"/>
              <a:t>pintura</a:t>
            </a:r>
            <a:r>
              <a:rPr lang="en-US" sz="3600" dirty="0" smtClean="0"/>
              <a:t> </a:t>
            </a:r>
            <a:r>
              <a:rPr lang="en-US" sz="3600" dirty="0" err="1" smtClean="0"/>
              <a:t>robada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</a:t>
            </a:r>
            <a:r>
              <a:rPr lang="en-US" sz="3600" dirty="0" smtClean="0"/>
              <a:t> </a:t>
            </a:r>
            <a:r>
              <a:rPr lang="en-US" sz="3600" dirty="0" err="1" smtClean="0"/>
              <a:t>encontró</a:t>
            </a:r>
            <a:r>
              <a:rPr lang="en-US" sz="3600" dirty="0" smtClean="0"/>
              <a:t> la </a:t>
            </a:r>
            <a:r>
              <a:rPr lang="en-US" sz="3600" dirty="0" err="1" smtClean="0"/>
              <a:t>pintura</a:t>
            </a:r>
            <a:r>
              <a:rPr lang="en-US" sz="3600" dirty="0" smtClean="0"/>
              <a:t> </a:t>
            </a:r>
            <a:r>
              <a:rPr lang="en-US" sz="3600" dirty="0" err="1" smtClean="0"/>
              <a:t>robada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pic>
        <p:nvPicPr>
          <p:cNvPr id="18434" name="Picture 2" descr="https://encrypted-tbn3.google.com/images?q=tbn:ANd9GcToACKQkMqzmIa0WSv7-703fWOGo4cxjrXwK-fze1KeoHUfCbt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00400"/>
            <a:ext cx="3444066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4000" b="1" dirty="0" smtClean="0"/>
              <a:t>La </a:t>
            </a:r>
            <a:r>
              <a:rPr lang="en-US" sz="4000" b="1" dirty="0" err="1" smtClean="0"/>
              <a:t>Voz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Pasiva</a:t>
            </a:r>
            <a:r>
              <a:rPr lang="en-US" sz="4000" b="1" dirty="0" smtClean="0"/>
              <a:t> con SE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</a:p>
          <a:p>
            <a:endParaRPr lang="en-US" sz="4000" b="1" dirty="0"/>
          </a:p>
          <a:p>
            <a:r>
              <a:rPr lang="en-US" sz="4000" b="1" dirty="0" smtClean="0"/>
              <a:t>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museo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presentará</a:t>
            </a:r>
            <a:r>
              <a:rPr lang="en-US" sz="3600" dirty="0" smtClean="0"/>
              <a:t> la </a:t>
            </a:r>
            <a:r>
              <a:rPr lang="en-US" sz="3600" dirty="0" err="1" smtClean="0"/>
              <a:t>exposición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presentará</a:t>
            </a:r>
            <a:r>
              <a:rPr lang="en-US" sz="3600" dirty="0" smtClean="0"/>
              <a:t> la </a:t>
            </a:r>
            <a:r>
              <a:rPr lang="en-US" sz="3600" dirty="0" err="1" smtClean="0"/>
              <a:t>exposición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pic>
        <p:nvPicPr>
          <p:cNvPr id="19458" name="Picture 2" descr="https://encrypted-tbn3.google.com/images?q=tbn:ANd9GcQAW-mXQ3yrsWuTulSGXo37L93Q5rxp64cPNOg7e_Gnc_xx-I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4170966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100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La Voz Pasiva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Voz Pasiva</dc:title>
  <dc:creator>Michele Slais</dc:creator>
  <cp:lastModifiedBy>Temp</cp:lastModifiedBy>
  <cp:revision>5</cp:revision>
  <dcterms:created xsi:type="dcterms:W3CDTF">2012-04-03T01:05:05Z</dcterms:created>
  <dcterms:modified xsi:type="dcterms:W3CDTF">2014-04-29T11:02:20Z</dcterms:modified>
</cp:coreProperties>
</file>