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508F6-7232-4ED9-839D-EC44699FE5EB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C3C87-DD4A-4E91-8F0D-7BFD0C5B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4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3ECE9-B1B1-4704-B6D7-115961C6987C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42DF12-F6EE-4BEC-B7F6-CCCBF806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formales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capítulo</a:t>
            </a:r>
            <a:r>
              <a:rPr lang="en-US" dirty="0" smtClean="0"/>
              <a:t> 3.2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¿Como se forma? </a:t>
            </a:r>
          </a:p>
          <a:p>
            <a:endParaRPr lang="en-US" sz="4400" dirty="0" smtClean="0"/>
          </a:p>
          <a:p>
            <a:pPr marL="742950" indent="-742950">
              <a:buAutoNum type="arabicPeriod"/>
            </a:pPr>
            <a:r>
              <a:rPr lang="en-US" sz="4400" dirty="0" err="1" smtClean="0"/>
              <a:t>Presente</a:t>
            </a:r>
            <a:r>
              <a:rPr lang="en-US" sz="4400" dirty="0" smtClean="0"/>
              <a:t> YO</a:t>
            </a:r>
          </a:p>
          <a:p>
            <a:pPr marL="742950" indent="-742950">
              <a:buAutoNum type="arabicPeriod"/>
            </a:pPr>
            <a:r>
              <a:rPr lang="en-US" sz="4400" dirty="0" err="1" smtClean="0"/>
              <a:t>Quita</a:t>
            </a:r>
            <a:r>
              <a:rPr lang="en-US" sz="4400" dirty="0" smtClean="0"/>
              <a:t> la –O    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Cambia (opposite ending)</a:t>
            </a:r>
          </a:p>
          <a:p>
            <a:pPr marL="742950" indent="-742950"/>
            <a:endParaRPr lang="en-US" sz="4400" dirty="0"/>
          </a:p>
          <a:p>
            <a:pPr marL="742950" indent="-742950"/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AR </a:t>
            </a:r>
            <a:r>
              <a:rPr lang="en-US" sz="4000" dirty="0" smtClean="0"/>
              <a:t>verbs: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Add    - </a:t>
            </a:r>
            <a:r>
              <a:rPr lang="en-US" sz="4000" b="1" dirty="0" smtClean="0">
                <a:solidFill>
                  <a:srgbClr val="0070C0"/>
                </a:solidFill>
              </a:rPr>
              <a:t>E</a:t>
            </a:r>
            <a:r>
              <a:rPr lang="en-US" sz="4000" dirty="0" smtClean="0"/>
              <a:t>      for </a:t>
            </a:r>
            <a:r>
              <a:rPr lang="en-US" sz="4000" dirty="0" err="1" smtClean="0"/>
              <a:t>Ud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- </a:t>
            </a:r>
            <a:r>
              <a:rPr lang="en-US" sz="4000" b="1" dirty="0" smtClean="0">
                <a:solidFill>
                  <a:srgbClr val="0070C0"/>
                </a:solidFill>
              </a:rPr>
              <a:t>EN</a:t>
            </a:r>
            <a:r>
              <a:rPr lang="en-US" sz="4000" dirty="0" smtClean="0"/>
              <a:t>   for </a:t>
            </a:r>
            <a:r>
              <a:rPr lang="en-US" sz="4000" dirty="0" err="1" smtClean="0"/>
              <a:t>Uds</a:t>
            </a:r>
            <a:r>
              <a:rPr lang="en-US" sz="4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Estudiar</a:t>
            </a: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dirty="0" err="1" smtClean="0"/>
              <a:t>Presente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 &gt;   </a:t>
            </a:r>
            <a:r>
              <a:rPr lang="en-US" sz="4000" dirty="0" err="1" smtClean="0"/>
              <a:t>estudio</a:t>
            </a:r>
            <a:r>
              <a:rPr lang="en-US" sz="4000" dirty="0" smtClean="0"/>
              <a:t> </a:t>
            </a:r>
          </a:p>
          <a:p>
            <a:pPr marL="742950" indent="-742950">
              <a:buAutoNum type="arabicPeriod"/>
            </a:pPr>
            <a:r>
              <a:rPr lang="en-US" sz="4000" dirty="0" err="1" smtClean="0"/>
              <a:t>Quita</a:t>
            </a:r>
            <a:r>
              <a:rPr lang="en-US" sz="4000" dirty="0" smtClean="0"/>
              <a:t> la O &gt;   </a:t>
            </a:r>
            <a:r>
              <a:rPr lang="en-US" sz="4000" dirty="0" err="1" smtClean="0"/>
              <a:t>estudi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Cambia &gt;   ¡</a:t>
            </a:r>
            <a:r>
              <a:rPr lang="en-US" sz="4000" dirty="0" err="1" smtClean="0"/>
              <a:t>Estudi</a:t>
            </a:r>
            <a:r>
              <a:rPr lang="en-US" sz="4000" b="1" dirty="0" err="1" smtClean="0">
                <a:solidFill>
                  <a:srgbClr val="0070C0"/>
                </a:solidFill>
              </a:rPr>
              <a:t>e</a:t>
            </a:r>
            <a:r>
              <a:rPr lang="en-US" sz="4000" dirty="0" smtClean="0"/>
              <a:t> </a:t>
            </a:r>
            <a:r>
              <a:rPr lang="en-US" sz="4000" dirty="0" err="1" smtClean="0"/>
              <a:t>Ud</a:t>
            </a:r>
            <a:r>
              <a:rPr lang="en-US" sz="4000" dirty="0" smtClean="0"/>
              <a:t>! ¡</a:t>
            </a:r>
            <a:r>
              <a:rPr lang="en-US" sz="4000" dirty="0" err="1" smtClean="0"/>
              <a:t>Estudi</a:t>
            </a:r>
            <a:r>
              <a:rPr lang="en-US" sz="4000" b="1" dirty="0" err="1" smtClean="0">
                <a:solidFill>
                  <a:srgbClr val="0070C0"/>
                </a:solidFill>
              </a:rPr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Uds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</a:t>
            </a:r>
            <a:r>
              <a:rPr lang="en-US" sz="4000" dirty="0" smtClean="0">
                <a:solidFill>
                  <a:srgbClr val="0070C0"/>
                </a:solidFill>
              </a:rPr>
              <a:t>ER &amp; IR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verbs: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Add    - </a:t>
            </a:r>
            <a:r>
              <a:rPr lang="en-US" sz="4000" b="1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     for </a:t>
            </a:r>
            <a:r>
              <a:rPr lang="en-US" sz="4000" dirty="0" err="1" smtClean="0"/>
              <a:t>Ud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            - </a:t>
            </a:r>
            <a:r>
              <a:rPr lang="en-US" sz="4000" b="1" dirty="0" smtClean="0">
                <a:solidFill>
                  <a:srgbClr val="FF0000"/>
                </a:solidFill>
              </a:rPr>
              <a:t>AN</a:t>
            </a:r>
            <a:r>
              <a:rPr lang="en-US" sz="4000" dirty="0" smtClean="0"/>
              <a:t>   for </a:t>
            </a:r>
            <a:r>
              <a:rPr lang="en-US" sz="4000" dirty="0" err="1" smtClean="0"/>
              <a:t>Uds</a:t>
            </a:r>
            <a:r>
              <a:rPr lang="en-US" sz="4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Sacudir</a:t>
            </a:r>
            <a:r>
              <a:rPr lang="en-US" sz="4000" b="1" dirty="0" smtClean="0"/>
              <a:t> </a:t>
            </a:r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dirty="0" err="1" smtClean="0"/>
              <a:t>Presente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 &gt;   </a:t>
            </a:r>
            <a:r>
              <a:rPr lang="en-US" sz="4000" dirty="0" err="1" smtClean="0"/>
              <a:t>sacudo</a:t>
            </a:r>
            <a:r>
              <a:rPr lang="en-US" sz="4000" dirty="0" smtClean="0"/>
              <a:t> </a:t>
            </a:r>
          </a:p>
          <a:p>
            <a:pPr marL="742950" indent="-742950">
              <a:buAutoNum type="arabicPeriod"/>
            </a:pPr>
            <a:r>
              <a:rPr lang="en-US" sz="4000" dirty="0" err="1" smtClean="0"/>
              <a:t>Quita</a:t>
            </a:r>
            <a:r>
              <a:rPr lang="en-US" sz="4000" dirty="0" smtClean="0"/>
              <a:t> la O &gt;   </a:t>
            </a:r>
            <a:r>
              <a:rPr lang="en-US" sz="4000" dirty="0" err="1" smtClean="0"/>
              <a:t>sacud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Cambia &gt;   ¡</a:t>
            </a:r>
            <a:r>
              <a:rPr lang="en-US" sz="4000" dirty="0" err="1" smtClean="0"/>
              <a:t>Sacud</a:t>
            </a:r>
            <a:r>
              <a:rPr lang="en-US" sz="4000" b="1" dirty="0" err="1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err="1" smtClean="0"/>
              <a:t>Ud</a:t>
            </a:r>
            <a:r>
              <a:rPr lang="en-US" sz="4000" dirty="0" smtClean="0"/>
              <a:t>! ¡</a:t>
            </a:r>
            <a:r>
              <a:rPr lang="en-US" sz="4000" dirty="0" err="1" smtClean="0"/>
              <a:t>Sacud</a:t>
            </a:r>
            <a:r>
              <a:rPr lang="en-US" sz="4000" b="1" dirty="0" err="1" smtClean="0">
                <a:solidFill>
                  <a:srgbClr val="FF0000"/>
                </a:solidFill>
              </a:rPr>
              <a:t>an</a:t>
            </a:r>
            <a:r>
              <a:rPr lang="en-US" sz="4000" dirty="0" smtClean="0"/>
              <a:t> </a:t>
            </a:r>
            <a:r>
              <a:rPr lang="en-US" sz="4000" dirty="0" err="1" smtClean="0"/>
              <a:t>Uds</a:t>
            </a:r>
            <a:r>
              <a:rPr lang="en-US" sz="4000" dirty="0" smtClean="0"/>
              <a:t>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r>
              <a:rPr lang="en-US" sz="3600" b="1" dirty="0" smtClean="0"/>
              <a:t>Careful with the irregular </a:t>
            </a:r>
            <a:r>
              <a:rPr lang="en-US" sz="3600" b="1" dirty="0" err="1" smtClean="0"/>
              <a:t>yo</a:t>
            </a:r>
            <a:r>
              <a:rPr lang="en-US" sz="3600" b="1" dirty="0" smtClean="0"/>
              <a:t> forms:</a:t>
            </a:r>
          </a:p>
          <a:p>
            <a:endParaRPr lang="en-US" sz="3600" dirty="0"/>
          </a:p>
          <a:p>
            <a:r>
              <a:rPr lang="en-US" sz="3600" dirty="0" err="1" smtClean="0"/>
              <a:t>Tener</a:t>
            </a:r>
            <a:r>
              <a:rPr lang="en-US" sz="3600" dirty="0" smtClean="0"/>
              <a:t> &gt;  </a:t>
            </a:r>
          </a:p>
          <a:p>
            <a:r>
              <a:rPr lang="en-US" sz="3600" dirty="0" err="1" smtClean="0"/>
              <a:t>Salir</a:t>
            </a:r>
            <a:r>
              <a:rPr lang="en-US" sz="3600" dirty="0" smtClean="0"/>
              <a:t> &gt;</a:t>
            </a:r>
          </a:p>
          <a:p>
            <a:r>
              <a:rPr lang="en-US" sz="3600" dirty="0" err="1" smtClean="0"/>
              <a:t>Decir</a:t>
            </a:r>
            <a:r>
              <a:rPr lang="en-US" sz="3600" dirty="0" smtClean="0"/>
              <a:t> &gt;</a:t>
            </a:r>
          </a:p>
          <a:p>
            <a:r>
              <a:rPr lang="en-US" sz="3600" dirty="0" err="1" smtClean="0"/>
              <a:t>Venir</a:t>
            </a:r>
            <a:r>
              <a:rPr lang="en-US" sz="3600" dirty="0" smtClean="0"/>
              <a:t> &gt;</a:t>
            </a:r>
          </a:p>
          <a:p>
            <a:r>
              <a:rPr lang="en-US" sz="3600" dirty="0" err="1" smtClean="0"/>
              <a:t>Hacer</a:t>
            </a:r>
            <a:r>
              <a:rPr lang="en-US" sz="3600" dirty="0" smtClean="0"/>
              <a:t> &gt; </a:t>
            </a:r>
          </a:p>
          <a:p>
            <a:r>
              <a:rPr lang="en-US" sz="3600" dirty="0" err="1" smtClean="0"/>
              <a:t>Conducir</a:t>
            </a:r>
            <a:r>
              <a:rPr lang="en-US" sz="3600" dirty="0" smtClean="0"/>
              <a:t> &gt; </a:t>
            </a:r>
          </a:p>
          <a:p>
            <a:r>
              <a:rPr lang="en-US" sz="3600" dirty="0" err="1" smtClean="0"/>
              <a:t>Seguir</a:t>
            </a:r>
            <a:r>
              <a:rPr lang="en-US" sz="3600" dirty="0" smtClean="0"/>
              <a:t> &gt;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1600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tengo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13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salgo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2743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digo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76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vengo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10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hago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434993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conduzco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7400" y="4876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sigo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Verbs ending in </a:t>
            </a:r>
            <a:r>
              <a:rPr lang="en-US" sz="3200" dirty="0" smtClean="0"/>
              <a:t>-CAR</a:t>
            </a:r>
            <a:r>
              <a:rPr lang="en-US" sz="3200" dirty="0" smtClean="0"/>
              <a:t>, </a:t>
            </a:r>
            <a:r>
              <a:rPr lang="en-US" sz="3200" dirty="0" smtClean="0"/>
              <a:t>-GAR</a:t>
            </a:r>
            <a:r>
              <a:rPr lang="en-US" sz="3200" dirty="0" smtClean="0"/>
              <a:t>, </a:t>
            </a:r>
            <a:r>
              <a:rPr lang="en-US" sz="3200" dirty="0" smtClean="0"/>
              <a:t>-ZAR</a:t>
            </a:r>
            <a:r>
              <a:rPr lang="en-US" sz="3200" dirty="0" smtClean="0"/>
              <a:t>, </a:t>
            </a:r>
            <a:r>
              <a:rPr lang="en-US" sz="3200" dirty="0" smtClean="0"/>
              <a:t>-GER </a:t>
            </a:r>
            <a:r>
              <a:rPr lang="en-US" sz="3200" dirty="0" smtClean="0"/>
              <a:t>have spelling changes. 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pPr lvl="4"/>
            <a:r>
              <a:rPr lang="en-US" sz="3200" dirty="0" smtClean="0"/>
              <a:t>TO</a:t>
            </a:r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AR  &gt;   TO</a:t>
            </a:r>
            <a:r>
              <a:rPr lang="en-US" sz="3200" b="1" dirty="0" smtClean="0">
                <a:solidFill>
                  <a:srgbClr val="FF0000"/>
                </a:solidFill>
              </a:rPr>
              <a:t>QU</a:t>
            </a:r>
            <a:r>
              <a:rPr lang="en-US" sz="3200" dirty="0" smtClean="0"/>
              <a:t>E(N)</a:t>
            </a:r>
          </a:p>
          <a:p>
            <a:pPr lvl="4"/>
            <a:r>
              <a:rPr lang="en-US" sz="3200" dirty="0" smtClean="0"/>
              <a:t>LLE</a:t>
            </a:r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r>
              <a:rPr lang="en-US" sz="3200" dirty="0" smtClean="0"/>
              <a:t>AR &gt;   LLE</a:t>
            </a:r>
            <a:r>
              <a:rPr lang="en-US" sz="3200" b="1" dirty="0" smtClean="0">
                <a:solidFill>
                  <a:srgbClr val="FF0000"/>
                </a:solidFill>
              </a:rPr>
              <a:t>GU</a:t>
            </a:r>
            <a:r>
              <a:rPr lang="en-US" sz="3200" dirty="0" smtClean="0"/>
              <a:t>E(N)</a:t>
            </a:r>
          </a:p>
          <a:p>
            <a:pPr lvl="4"/>
            <a:r>
              <a:rPr lang="en-US" sz="3200" dirty="0" smtClean="0"/>
              <a:t>CRU</a:t>
            </a:r>
            <a:r>
              <a:rPr lang="en-US" sz="3200" b="1" dirty="0" smtClean="0">
                <a:solidFill>
                  <a:srgbClr val="FF0000"/>
                </a:solidFill>
              </a:rPr>
              <a:t>Z</a:t>
            </a:r>
            <a:r>
              <a:rPr lang="en-US" sz="3200" dirty="0" smtClean="0"/>
              <a:t>AR </a:t>
            </a:r>
            <a:r>
              <a:rPr lang="en-US" sz="3200" dirty="0" smtClean="0"/>
              <a:t>&gt; </a:t>
            </a:r>
            <a:r>
              <a:rPr lang="en-US" sz="3200" dirty="0" smtClean="0"/>
              <a:t>CRU</a:t>
            </a:r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E(N</a:t>
            </a:r>
            <a:r>
              <a:rPr lang="en-US" sz="3200" dirty="0" smtClean="0"/>
              <a:t>)</a:t>
            </a:r>
          </a:p>
          <a:p>
            <a:pPr lvl="4"/>
            <a:r>
              <a:rPr lang="en-US" sz="3200" dirty="0" smtClean="0"/>
              <a:t>RECO</a:t>
            </a:r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r>
              <a:rPr lang="en-US" sz="3200" dirty="0" smtClean="0"/>
              <a:t>ER &gt;  RECO</a:t>
            </a:r>
            <a:r>
              <a:rPr lang="en-US" sz="3200" b="1" dirty="0" smtClean="0">
                <a:solidFill>
                  <a:srgbClr val="FF0000"/>
                </a:solidFill>
              </a:rPr>
              <a:t>J</a:t>
            </a:r>
            <a:r>
              <a:rPr lang="en-US" sz="3200" dirty="0" smtClean="0"/>
              <a:t>A(N)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FF0000"/>
                </a:solidFill>
              </a:rPr>
              <a:t>Los </a:t>
            </a:r>
            <a:r>
              <a:rPr lang="en-US" sz="4400" b="1" u="sng" dirty="0" err="1" smtClean="0">
                <a:solidFill>
                  <a:srgbClr val="FF0000"/>
                </a:solidFill>
              </a:rPr>
              <a:t>irregulares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 algn="ctr"/>
            <a:endParaRPr lang="en-US" sz="3200" dirty="0"/>
          </a:p>
          <a:p>
            <a:pPr lvl="5"/>
            <a:r>
              <a:rPr lang="en-US" sz="4000" b="1" u="sng" dirty="0" err="1" smtClean="0"/>
              <a:t>S</a:t>
            </a:r>
            <a:r>
              <a:rPr lang="en-US" sz="4000" dirty="0" err="1" smtClean="0"/>
              <a:t>er</a:t>
            </a:r>
            <a:r>
              <a:rPr lang="en-US" sz="4000" dirty="0" smtClean="0"/>
              <a:t>  &gt; </a:t>
            </a:r>
            <a:r>
              <a:rPr lang="en-US" sz="4000" dirty="0" smtClean="0"/>
              <a:t>Sea(</a:t>
            </a:r>
            <a:r>
              <a:rPr lang="en-US" sz="4000" dirty="0" err="1" smtClean="0"/>
              <a:t>sean</a:t>
            </a:r>
            <a:r>
              <a:rPr lang="en-US" sz="4000" dirty="0" smtClean="0"/>
              <a:t>)</a:t>
            </a:r>
          </a:p>
          <a:p>
            <a:pPr lvl="5"/>
            <a:r>
              <a:rPr lang="en-US" sz="4000" b="1" u="sng" dirty="0" err="1" smtClean="0"/>
              <a:t>I</a:t>
            </a:r>
            <a:r>
              <a:rPr lang="en-US" sz="4000" dirty="0" err="1" smtClean="0"/>
              <a:t>r</a:t>
            </a:r>
            <a:r>
              <a:rPr lang="en-US" sz="4000" dirty="0" smtClean="0"/>
              <a:t> &gt; </a:t>
            </a:r>
            <a:r>
              <a:rPr lang="en-US" sz="4000" dirty="0" err="1" smtClean="0"/>
              <a:t>Vaya</a:t>
            </a:r>
            <a:r>
              <a:rPr lang="en-US" sz="4000" dirty="0" smtClean="0"/>
              <a:t>(</a:t>
            </a:r>
            <a:r>
              <a:rPr lang="en-US" sz="4000" dirty="0" err="1" smtClean="0"/>
              <a:t>vayan</a:t>
            </a:r>
            <a:r>
              <a:rPr lang="en-US" sz="4000" dirty="0" smtClean="0"/>
              <a:t>)</a:t>
            </a:r>
          </a:p>
          <a:p>
            <a:pPr lvl="5"/>
            <a:r>
              <a:rPr lang="en-US" sz="4000" b="1" u="sng" dirty="0" smtClean="0"/>
              <a:t>D</a:t>
            </a:r>
            <a:r>
              <a:rPr lang="en-US" sz="4000" dirty="0" smtClean="0"/>
              <a:t>ar &gt; </a:t>
            </a:r>
            <a:r>
              <a:rPr lang="en-US" sz="4000" dirty="0" err="1" smtClean="0"/>
              <a:t>Dé</a:t>
            </a:r>
            <a:r>
              <a:rPr lang="en-US" sz="4000" dirty="0" smtClean="0"/>
              <a:t>  </a:t>
            </a:r>
            <a:r>
              <a:rPr lang="en-US" sz="4000" dirty="0" smtClean="0"/>
              <a:t>(den</a:t>
            </a:r>
            <a:r>
              <a:rPr lang="en-US" sz="4000" dirty="0" smtClean="0"/>
              <a:t>)</a:t>
            </a:r>
          </a:p>
          <a:p>
            <a:pPr lvl="5"/>
            <a:r>
              <a:rPr lang="en-US" sz="4000" b="1" u="sng" dirty="0" err="1" smtClean="0"/>
              <a:t>E</a:t>
            </a:r>
            <a:r>
              <a:rPr lang="en-US" sz="4000" dirty="0" err="1" smtClean="0"/>
              <a:t>star</a:t>
            </a:r>
            <a:r>
              <a:rPr lang="en-US" sz="4000" dirty="0" smtClean="0"/>
              <a:t> &gt; </a:t>
            </a:r>
            <a:r>
              <a:rPr lang="en-US" sz="4000" dirty="0" err="1" smtClean="0"/>
              <a:t>esté</a:t>
            </a:r>
            <a:r>
              <a:rPr lang="en-US" sz="4000" dirty="0" smtClean="0"/>
              <a:t>(</a:t>
            </a:r>
            <a:r>
              <a:rPr lang="en-US" sz="4000" dirty="0" err="1" smtClean="0"/>
              <a:t>estén</a:t>
            </a:r>
            <a:r>
              <a:rPr lang="en-US" sz="4000" dirty="0" smtClean="0"/>
              <a:t>)</a:t>
            </a:r>
          </a:p>
          <a:p>
            <a:pPr lvl="5"/>
            <a:r>
              <a:rPr lang="en-US" sz="4000" b="1" u="sng" dirty="0" smtClean="0"/>
              <a:t>S</a:t>
            </a:r>
            <a:r>
              <a:rPr lang="en-US" sz="4000" dirty="0" smtClean="0"/>
              <a:t>aber &gt; </a:t>
            </a:r>
            <a:r>
              <a:rPr lang="en-US" sz="4000" dirty="0" err="1" smtClean="0"/>
              <a:t>sepa</a:t>
            </a:r>
            <a:r>
              <a:rPr lang="en-US" sz="4000" dirty="0" smtClean="0"/>
              <a:t>(</a:t>
            </a:r>
            <a:r>
              <a:rPr lang="en-US" sz="4000" dirty="0" err="1" smtClean="0"/>
              <a:t>sepan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7" y="762000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</a:pPr>
            <a:r>
              <a:rPr lang="es-ES" sz="2400" dirty="0" smtClean="0"/>
              <a:t>1. Doblar </a:t>
            </a:r>
            <a:r>
              <a:rPr lang="es-ES" sz="2400" dirty="0"/>
              <a:t>(Ud.) </a:t>
            </a:r>
            <a:r>
              <a:rPr lang="es-ES" sz="2400" dirty="0" smtClean="0"/>
              <a:t>___________</a:t>
            </a:r>
            <a:r>
              <a:rPr lang="es-ES" sz="2400" dirty="0"/>
              <a:t>	</a:t>
            </a:r>
            <a:r>
              <a:rPr lang="es-ES" sz="2400" dirty="0" smtClean="0"/>
              <a:t>	7</a:t>
            </a:r>
            <a:r>
              <a:rPr lang="es-ES" sz="2400" dirty="0"/>
              <a:t>. Sacar (Uds.) </a:t>
            </a:r>
            <a:r>
              <a:rPr lang="es-ES" sz="2400" dirty="0" smtClean="0"/>
              <a:t>______________</a:t>
            </a:r>
            <a:endParaRPr lang="en-US" sz="2400" dirty="0"/>
          </a:p>
          <a:p>
            <a:pPr lvl="0">
              <a:lnSpc>
                <a:spcPct val="200000"/>
              </a:lnSpc>
            </a:pPr>
            <a:r>
              <a:rPr lang="es-ES" sz="2400" dirty="0" smtClean="0"/>
              <a:t>2. Salir </a:t>
            </a:r>
            <a:r>
              <a:rPr lang="es-ES" sz="2400" dirty="0"/>
              <a:t>(Ud.) </a:t>
            </a:r>
            <a:r>
              <a:rPr lang="es-ES" sz="2400" dirty="0" smtClean="0"/>
              <a:t>_____________</a:t>
            </a:r>
            <a:r>
              <a:rPr lang="es-ES" sz="2400" dirty="0"/>
              <a:t>	</a:t>
            </a:r>
            <a:r>
              <a:rPr lang="es-ES" sz="2400" dirty="0" smtClean="0"/>
              <a:t>	8</a:t>
            </a:r>
            <a:r>
              <a:rPr lang="es-ES" sz="2400" dirty="0"/>
              <a:t>. Cruzar (Uds.) </a:t>
            </a:r>
            <a:r>
              <a:rPr lang="es-ES" sz="2400" dirty="0" smtClean="0"/>
              <a:t>_____________</a:t>
            </a:r>
          </a:p>
          <a:p>
            <a:pPr lvl="0">
              <a:lnSpc>
                <a:spcPct val="200000"/>
              </a:lnSpc>
            </a:pPr>
            <a:r>
              <a:rPr lang="es-ES" sz="2400" dirty="0" smtClean="0"/>
              <a:t>3. Ser </a:t>
            </a:r>
            <a:r>
              <a:rPr lang="es-ES" sz="2400" dirty="0"/>
              <a:t>(Ud.) </a:t>
            </a:r>
            <a:r>
              <a:rPr lang="es-ES" sz="2400" dirty="0" smtClean="0"/>
              <a:t>______________</a:t>
            </a:r>
            <a:r>
              <a:rPr lang="es-ES" sz="2400" dirty="0"/>
              <a:t>	</a:t>
            </a:r>
            <a:r>
              <a:rPr lang="es-ES" sz="2400" dirty="0" smtClean="0"/>
              <a:t>	9</a:t>
            </a:r>
            <a:r>
              <a:rPr lang="es-ES" sz="2400" dirty="0"/>
              <a:t>. Ir (Uds.) </a:t>
            </a:r>
            <a:r>
              <a:rPr lang="es-ES" sz="2400" dirty="0" smtClean="0"/>
              <a:t>_________________</a:t>
            </a:r>
          </a:p>
          <a:p>
            <a:pPr lvl="0">
              <a:lnSpc>
                <a:spcPct val="200000"/>
              </a:lnSpc>
            </a:pPr>
            <a:r>
              <a:rPr lang="es-ES" sz="2400" dirty="0" smtClean="0"/>
              <a:t>4. Decir </a:t>
            </a:r>
            <a:r>
              <a:rPr lang="es-ES" sz="2400" dirty="0"/>
              <a:t>(Ud</a:t>
            </a:r>
            <a:r>
              <a:rPr lang="es-ES" sz="2400" dirty="0" smtClean="0"/>
              <a:t>.)_____________</a:t>
            </a:r>
            <a:r>
              <a:rPr lang="es-ES" sz="2400" dirty="0"/>
              <a:t>	</a:t>
            </a:r>
            <a:r>
              <a:rPr lang="es-ES" sz="2400" dirty="0" smtClean="0"/>
              <a:t>	10</a:t>
            </a:r>
            <a:r>
              <a:rPr lang="es-ES" sz="2400" dirty="0"/>
              <a:t>. Subir (Uds.) </a:t>
            </a:r>
            <a:r>
              <a:rPr lang="es-ES" sz="2400" dirty="0" smtClean="0"/>
              <a:t>______________</a:t>
            </a:r>
          </a:p>
          <a:p>
            <a:pPr lvl="0">
              <a:lnSpc>
                <a:spcPct val="200000"/>
              </a:lnSpc>
            </a:pPr>
            <a:r>
              <a:rPr lang="es-ES" sz="2400" dirty="0" smtClean="0"/>
              <a:t>5. Seguir </a:t>
            </a:r>
            <a:r>
              <a:rPr lang="es-ES" sz="2400" dirty="0"/>
              <a:t>(Ud.) </a:t>
            </a:r>
            <a:r>
              <a:rPr lang="es-ES" sz="2400" dirty="0" smtClean="0"/>
              <a:t>____________ 	    	11</a:t>
            </a:r>
            <a:r>
              <a:rPr lang="es-ES" sz="2400" dirty="0"/>
              <a:t>. Bajar (Uds.) </a:t>
            </a:r>
            <a:r>
              <a:rPr lang="es-ES" sz="2400" dirty="0" smtClean="0"/>
              <a:t>_______________</a:t>
            </a:r>
          </a:p>
          <a:p>
            <a:pPr lvl="0">
              <a:lnSpc>
                <a:spcPct val="200000"/>
              </a:lnSpc>
            </a:pPr>
            <a:r>
              <a:rPr lang="es-ES" sz="2400" dirty="0" smtClean="0"/>
              <a:t>6. Llegar </a:t>
            </a:r>
            <a:r>
              <a:rPr lang="es-ES" sz="2400" dirty="0"/>
              <a:t>(Ud.) </a:t>
            </a:r>
            <a:r>
              <a:rPr lang="es-ES" sz="2400" dirty="0" smtClean="0"/>
              <a:t>____________      12</a:t>
            </a:r>
            <a:r>
              <a:rPr lang="es-ES" sz="2400" dirty="0"/>
              <a:t>. Recoger (Uds.) </a:t>
            </a:r>
            <a:r>
              <a:rPr lang="es-ES" sz="2400" dirty="0" smtClean="0"/>
              <a:t>_________________</a:t>
            </a:r>
          </a:p>
          <a:p>
            <a:pPr>
              <a:lnSpc>
                <a:spcPct val="200000"/>
              </a:lnSpc>
            </a:pPr>
            <a:r>
              <a:rPr lang="es-ES" sz="2400" dirty="0" smtClean="0"/>
              <a:t>	</a:t>
            </a:r>
            <a:r>
              <a:rPr lang="es-ES" sz="2400" dirty="0"/>
              <a:t>	</a:t>
            </a:r>
            <a:r>
              <a:rPr lang="es-ES" sz="2400" dirty="0" smtClean="0"/>
              <a:t>13</a:t>
            </a:r>
            <a:r>
              <a:rPr lang="es-ES" sz="2400" dirty="0"/>
              <a:t>. No Perderse (Uds.) </a:t>
            </a:r>
            <a:r>
              <a:rPr lang="es-ES" sz="2400" dirty="0" smtClean="0"/>
              <a:t>____________________________</a:t>
            </a:r>
            <a:endParaRPr lang="en-US" sz="2400" dirty="0"/>
          </a:p>
          <a:p>
            <a:pPr lvl="0">
              <a:lnSpc>
                <a:spcPct val="200000"/>
              </a:lnSpc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"/>
            <a:ext cx="822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¡</a:t>
            </a:r>
            <a:r>
              <a:rPr lang="es-ES" sz="2800" b="1" dirty="0"/>
              <a:t>Practiquen! Escriban Uds. los mandatos</a:t>
            </a:r>
            <a:r>
              <a:rPr lang="es-E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27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171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Mandatos formales capítulo 3.2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Mandatos formales capítulo 3.2</dc:title>
  <dc:creator>Michele Slais</dc:creator>
  <cp:lastModifiedBy>Temp</cp:lastModifiedBy>
  <cp:revision>7</cp:revision>
  <cp:lastPrinted>2014-12-12T19:33:18Z</cp:lastPrinted>
  <dcterms:created xsi:type="dcterms:W3CDTF">2012-12-21T01:18:55Z</dcterms:created>
  <dcterms:modified xsi:type="dcterms:W3CDTF">2014-12-15T19:26:46Z</dcterms:modified>
</cp:coreProperties>
</file>