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1" r:id="rId5"/>
    <p:sldId id="266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2558A5-66D7-410C-9BB7-383E68F17362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87C40C-078F-42A6-8A94-5C3B6B3BE1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61659"/>
            <a:ext cx="7175351" cy="1793167"/>
          </a:xfrm>
        </p:spPr>
        <p:txBody>
          <a:bodyPr/>
          <a:lstStyle/>
          <a:p>
            <a:r>
              <a:rPr lang="en-US" dirty="0" err="1" smtClean="0"/>
              <a:t>Pretérito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200"/>
            <a:ext cx="6400800" cy="450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001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For completed actions that are viewed as single events.</a:t>
            </a:r>
            <a:endParaRPr lang="en-US" sz="4400" dirty="0"/>
          </a:p>
          <a:p>
            <a:endParaRPr lang="en-US" sz="4400" dirty="0"/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 </a:t>
            </a:r>
            <a:r>
              <a:rPr lang="en-US" sz="3600" dirty="0" err="1" smtClean="0"/>
              <a:t>Estudié</a:t>
            </a:r>
            <a:r>
              <a:rPr lang="en-US" sz="3600" dirty="0" smtClean="0"/>
              <a:t> para el </a:t>
            </a:r>
            <a:r>
              <a:rPr lang="en-US" sz="3600" dirty="0" err="1" smtClean="0"/>
              <a:t>examen</a:t>
            </a:r>
            <a:r>
              <a:rPr lang="en-US" sz="3600" dirty="0" smtClean="0"/>
              <a:t>. </a:t>
            </a:r>
            <a:endParaRPr lang="en-US" sz="36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El </a:t>
            </a:r>
            <a:r>
              <a:rPr lang="en-US" sz="3600" dirty="0" err="1" smtClean="0"/>
              <a:t>trece</a:t>
            </a:r>
            <a:r>
              <a:rPr lang="en-US" sz="3600" dirty="0" smtClean="0"/>
              <a:t> de </a:t>
            </a:r>
            <a:r>
              <a:rPr lang="en-US" sz="3600" dirty="0" err="1" smtClean="0"/>
              <a:t>septiembre</a:t>
            </a:r>
            <a:r>
              <a:rPr lang="en-US" sz="3600" dirty="0" smtClean="0"/>
              <a:t> </a:t>
            </a:r>
            <a:r>
              <a:rPr lang="en-US" sz="3600" dirty="0" err="1" smtClean="0"/>
              <a:t>celebré</a:t>
            </a:r>
            <a:r>
              <a:rPr lang="en-US" sz="3600" dirty="0" smtClean="0"/>
              <a:t> mi </a:t>
            </a:r>
            <a:r>
              <a:rPr lang="en-US" sz="3600" dirty="0" err="1" smtClean="0"/>
              <a:t>cumpleaños</a:t>
            </a:r>
            <a:r>
              <a:rPr lang="en-US" sz="3600" dirty="0" smtClean="0"/>
              <a:t>.</a:t>
            </a:r>
            <a:endParaRPr lang="en-US" sz="3600" b="1" i="1" dirty="0"/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Ayer, </a:t>
            </a:r>
            <a:r>
              <a:rPr lang="en-US" sz="3600" dirty="0" err="1" smtClean="0"/>
              <a:t>ella</a:t>
            </a:r>
            <a:r>
              <a:rPr lang="en-US" sz="3600" dirty="0" smtClean="0"/>
              <a:t> </a:t>
            </a:r>
            <a:r>
              <a:rPr lang="en-US" sz="3600" dirty="0" err="1" smtClean="0"/>
              <a:t>fue</a:t>
            </a:r>
            <a:r>
              <a:rPr lang="en-US" sz="3600" dirty="0" smtClean="0"/>
              <a:t> al cine. </a:t>
            </a:r>
            <a:endParaRPr lang="en-US" sz="3600" dirty="0"/>
          </a:p>
          <a:p>
            <a:endParaRPr lang="en-US" sz="3600" b="1" i="1" dirty="0"/>
          </a:p>
          <a:p>
            <a:endParaRPr lang="en-US" sz="3600" b="1" i="1" dirty="0" smtClean="0"/>
          </a:p>
          <a:p>
            <a:endParaRPr lang="en-US" sz="4400" b="1" i="1" dirty="0"/>
          </a:p>
          <a:p>
            <a:endParaRPr lang="en-US" sz="4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 For actions that were repeated a specific # of times. </a:t>
            </a:r>
          </a:p>
          <a:p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llamé</a:t>
            </a:r>
            <a:r>
              <a:rPr lang="en-US" sz="4000" dirty="0" smtClean="0"/>
              <a:t> dos </a:t>
            </a:r>
            <a:r>
              <a:rPr lang="en-US" sz="4000" dirty="0" err="1" smtClean="0"/>
              <a:t>veces</a:t>
            </a:r>
            <a:r>
              <a:rPr lang="en-US" sz="4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Fui</a:t>
            </a:r>
            <a:r>
              <a:rPr lang="en-US" sz="4000" dirty="0" smtClean="0"/>
              <a:t> a Uruguay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vez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169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3. Actions that occurred during a specific time period. </a:t>
            </a:r>
          </a:p>
          <a:p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Estuve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España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un </a:t>
            </a:r>
            <a:r>
              <a:rPr lang="en-US" sz="4000" dirty="0" err="1" smtClean="0"/>
              <a:t>año</a:t>
            </a:r>
            <a:r>
              <a:rPr lang="en-US" sz="4000" dirty="0" smtClean="0"/>
              <a:t> y </a:t>
            </a:r>
            <a:r>
              <a:rPr lang="en-US" sz="4000" dirty="0" err="1" smtClean="0"/>
              <a:t>medio</a:t>
            </a:r>
            <a:r>
              <a:rPr lang="en-US" sz="4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Estudié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hora.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Durante </a:t>
            </a:r>
            <a:r>
              <a:rPr lang="en-US" sz="4000" dirty="0" err="1" smtClean="0"/>
              <a:t>mis</a:t>
            </a:r>
            <a:r>
              <a:rPr lang="en-US" sz="4000" dirty="0" smtClean="0"/>
              <a:t> </a:t>
            </a:r>
            <a:r>
              <a:rPr lang="en-US" sz="4000" dirty="0" err="1" smtClean="0"/>
              <a:t>vacaciones</a:t>
            </a:r>
            <a:r>
              <a:rPr lang="en-US" sz="4000" dirty="0" smtClean="0"/>
              <a:t> </a:t>
            </a:r>
            <a:r>
              <a:rPr lang="en-US" sz="4000" dirty="0" err="1" smtClean="0"/>
              <a:t>saqué</a:t>
            </a:r>
            <a:r>
              <a:rPr lang="en-US" sz="4000" dirty="0" smtClean="0"/>
              <a:t> </a:t>
            </a:r>
            <a:r>
              <a:rPr lang="en-US" sz="4000" dirty="0" err="1" smtClean="0"/>
              <a:t>muchas</a:t>
            </a:r>
            <a:r>
              <a:rPr lang="en-US" sz="4000" dirty="0" smtClean="0"/>
              <a:t> </a:t>
            </a:r>
            <a:r>
              <a:rPr lang="en-US" sz="4000" dirty="0" err="1" smtClean="0"/>
              <a:t>fotos</a:t>
            </a:r>
            <a:r>
              <a:rPr lang="en-US" sz="4000" dirty="0" smtClean="0"/>
              <a:t>. </a:t>
            </a:r>
          </a:p>
          <a:p>
            <a:endParaRPr lang="en-US" sz="40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4. For actions that were part of a chain of events. </a:t>
            </a:r>
          </a:p>
          <a:p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Él</a:t>
            </a:r>
            <a:r>
              <a:rPr lang="en-US" sz="4000" dirty="0" smtClean="0"/>
              <a:t> se </a:t>
            </a:r>
            <a:r>
              <a:rPr lang="en-US" sz="4000" dirty="0" err="1" smtClean="0"/>
              <a:t>levantó</a:t>
            </a:r>
            <a:r>
              <a:rPr lang="en-US" sz="4000" dirty="0" smtClean="0"/>
              <a:t>, se </a:t>
            </a:r>
            <a:r>
              <a:rPr lang="en-US" sz="4000" dirty="0" err="1" smtClean="0"/>
              <a:t>vistió</a:t>
            </a:r>
            <a:r>
              <a:rPr lang="en-US" sz="4000" dirty="0"/>
              <a:t> </a:t>
            </a:r>
            <a:r>
              <a:rPr lang="en-US" sz="4000" dirty="0" smtClean="0"/>
              <a:t>y </a:t>
            </a:r>
            <a:r>
              <a:rPr lang="en-US" sz="4000" dirty="0" err="1" smtClean="0"/>
              <a:t>salió</a:t>
            </a:r>
            <a:r>
              <a:rPr lang="en-US" sz="4000" dirty="0" smtClean="0"/>
              <a:t> de la casa. 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Fui</a:t>
            </a:r>
            <a:r>
              <a:rPr lang="en-US" sz="4000" dirty="0" smtClean="0"/>
              <a:t> al </a:t>
            </a:r>
            <a:r>
              <a:rPr lang="en-US" sz="4000" dirty="0" err="1" smtClean="0"/>
              <a:t>centro</a:t>
            </a:r>
            <a:r>
              <a:rPr lang="en-US" sz="4000" dirty="0" smtClean="0"/>
              <a:t> </a:t>
            </a:r>
            <a:r>
              <a:rPr lang="en-US" sz="4000" dirty="0" err="1" smtClean="0"/>
              <a:t>comercial</a:t>
            </a:r>
            <a:r>
              <a:rPr lang="en-US" sz="4000" dirty="0" smtClean="0"/>
              <a:t>. </a:t>
            </a:r>
            <a:r>
              <a:rPr lang="en-US" sz="4000" dirty="0" err="1" smtClean="0"/>
              <a:t>Compré</a:t>
            </a:r>
            <a:r>
              <a:rPr lang="en-US" sz="4000" dirty="0" smtClean="0"/>
              <a:t> </a:t>
            </a:r>
            <a:r>
              <a:rPr lang="en-US" sz="4000" dirty="0" err="1" smtClean="0"/>
              <a:t>pantalones</a:t>
            </a:r>
            <a:r>
              <a:rPr lang="en-US" sz="4000" dirty="0" smtClean="0"/>
              <a:t>.  </a:t>
            </a:r>
            <a:r>
              <a:rPr lang="en-US" sz="4000" dirty="0" err="1" smtClean="0"/>
              <a:t>Volví</a:t>
            </a:r>
            <a:r>
              <a:rPr lang="en-US" sz="4000" dirty="0" smtClean="0"/>
              <a:t> a casa. </a:t>
            </a:r>
          </a:p>
          <a:p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979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5. To state the </a:t>
            </a:r>
            <a:r>
              <a:rPr lang="en-US" sz="4000" u="sng" dirty="0" smtClean="0"/>
              <a:t>beginning</a:t>
            </a:r>
            <a:r>
              <a:rPr lang="en-US" sz="4000" dirty="0" smtClean="0"/>
              <a:t> or </a:t>
            </a:r>
            <a:r>
              <a:rPr lang="en-US" sz="4000" u="sng" dirty="0" smtClean="0"/>
              <a:t>end</a:t>
            </a:r>
            <a:r>
              <a:rPr lang="en-US" sz="4000" dirty="0" smtClean="0"/>
              <a:t> of an event.  (usually with EMPEZAR and TERMINAR). </a:t>
            </a:r>
          </a:p>
          <a:p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Empezó</a:t>
            </a:r>
            <a:r>
              <a:rPr lang="en-US" sz="4000" dirty="0" smtClean="0"/>
              <a:t> a </a:t>
            </a:r>
            <a:r>
              <a:rPr lang="en-US" sz="4000" dirty="0" err="1" smtClean="0"/>
              <a:t>llover</a:t>
            </a:r>
            <a:r>
              <a:rPr lang="en-US" sz="4000" dirty="0" smtClean="0"/>
              <a:t> a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ocho</a:t>
            </a:r>
            <a:r>
              <a:rPr lang="en-US" sz="4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err="1" smtClean="0"/>
              <a:t>Terminé</a:t>
            </a:r>
            <a:r>
              <a:rPr lang="en-US" sz="4000" dirty="0" smtClean="0"/>
              <a:t> de </a:t>
            </a:r>
            <a:r>
              <a:rPr lang="en-US" sz="4000" dirty="0" err="1" smtClean="0"/>
              <a:t>estudiar</a:t>
            </a:r>
            <a:r>
              <a:rPr lang="en-US" sz="4000" dirty="0" smtClean="0"/>
              <a:t> a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diez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77" y="606223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6.With </a:t>
            </a:r>
            <a:r>
              <a:rPr lang="en-US" sz="4000" dirty="0" smtClean="0"/>
              <a:t>interrupting actions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 err="1" smtClean="0"/>
              <a:t>Veía</a:t>
            </a:r>
            <a:r>
              <a:rPr lang="en-US" sz="4000" dirty="0" smtClean="0"/>
              <a:t> </a:t>
            </a:r>
            <a:r>
              <a:rPr lang="en-US" sz="4000" dirty="0" smtClean="0"/>
              <a:t>Grey’s </a:t>
            </a:r>
            <a:r>
              <a:rPr lang="en-US" sz="4000" dirty="0" smtClean="0"/>
              <a:t>Anatomy </a:t>
            </a:r>
            <a:r>
              <a:rPr lang="en-US" sz="4000" dirty="0" err="1" smtClean="0"/>
              <a:t>cuando</a:t>
            </a:r>
            <a:r>
              <a:rPr lang="en-US" sz="4000" dirty="0" smtClean="0"/>
              <a:t> mi </a:t>
            </a:r>
            <a:r>
              <a:rPr lang="en-US" sz="4000" dirty="0" err="1" smtClean="0"/>
              <a:t>madre</a:t>
            </a:r>
            <a:r>
              <a:rPr lang="en-US" sz="4000" dirty="0" smtClean="0"/>
              <a:t> </a:t>
            </a:r>
            <a:r>
              <a:rPr lang="en-US" sz="4000" dirty="0"/>
              <a:t>me </a:t>
            </a:r>
            <a:r>
              <a:rPr lang="en-US" sz="4000" dirty="0" err="1" smtClean="0"/>
              <a:t>llamó</a:t>
            </a:r>
            <a:r>
              <a:rPr lang="en-US" sz="4000" dirty="0" smtClean="0"/>
              <a:t>. </a:t>
            </a:r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3" name="AutoShape 2" descr="Image result for co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41382"/>
            <a:ext cx="3276600" cy="184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Image result for muuuu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4641382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 descr="Image result for preterite meme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46714"/>
            <a:ext cx="24003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364" y="762000"/>
            <a:ext cx="22758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7. Change of emotion or  state of mind.  </a:t>
            </a:r>
          </a:p>
          <a:p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Ella se </a:t>
            </a:r>
            <a:r>
              <a:rPr lang="en-US" sz="4000" dirty="0" err="1" smtClean="0"/>
              <a:t>puso</a:t>
            </a:r>
            <a:r>
              <a:rPr lang="en-US" sz="4000" dirty="0" smtClean="0"/>
              <a:t> </a:t>
            </a:r>
            <a:r>
              <a:rPr lang="en-US" sz="4000" dirty="0" err="1" smtClean="0"/>
              <a:t>furiosa</a:t>
            </a:r>
            <a:r>
              <a:rPr lang="en-US" sz="4000" dirty="0" smtClean="0"/>
              <a:t> </a:t>
            </a:r>
            <a:r>
              <a:rPr lang="en-US" sz="4000" dirty="0" err="1" smtClean="0"/>
              <a:t>cuando</a:t>
            </a:r>
            <a:r>
              <a:rPr lang="en-US" sz="4000" dirty="0" smtClean="0"/>
              <a:t> </a:t>
            </a:r>
            <a:r>
              <a:rPr lang="en-US" sz="4000" dirty="0" err="1" smtClean="0"/>
              <a:t>perdió</a:t>
            </a:r>
            <a:r>
              <a:rPr lang="en-US" sz="4000" dirty="0" smtClean="0"/>
              <a:t> el </a:t>
            </a:r>
            <a:r>
              <a:rPr lang="en-US" sz="4000" dirty="0" err="1" smtClean="0"/>
              <a:t>partido</a:t>
            </a:r>
            <a:r>
              <a:rPr lang="en-US" sz="4000" dirty="0" smtClean="0"/>
              <a:t>.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Me </a:t>
            </a:r>
            <a:r>
              <a:rPr lang="en-US" sz="4000" dirty="0" err="1" smtClean="0"/>
              <a:t>puse</a:t>
            </a:r>
            <a:r>
              <a:rPr lang="en-US" sz="4000" dirty="0" smtClean="0"/>
              <a:t> </a:t>
            </a:r>
            <a:r>
              <a:rPr lang="en-US" sz="4000" dirty="0" err="1" smtClean="0"/>
              <a:t>contenta</a:t>
            </a:r>
            <a:r>
              <a:rPr lang="en-US" sz="4000" dirty="0" smtClean="0"/>
              <a:t> </a:t>
            </a:r>
            <a:r>
              <a:rPr lang="en-US" sz="4000" dirty="0" err="1" smtClean="0"/>
              <a:t>cuando</a:t>
            </a:r>
            <a:r>
              <a:rPr lang="en-US" sz="4000" dirty="0" smtClean="0"/>
              <a:t> </a:t>
            </a:r>
            <a:r>
              <a:rPr lang="en-US" sz="4000" dirty="0" err="1" smtClean="0"/>
              <a:t>gané</a:t>
            </a:r>
            <a:r>
              <a:rPr lang="en-US" sz="4000" dirty="0" smtClean="0"/>
              <a:t>.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</a:t>
            </a:r>
          </a:p>
          <a:p>
            <a:pPr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283</TotalTime>
  <Words>192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Pretérito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Preterito</dc:title>
  <dc:creator>Trumbull Public Schools</dc:creator>
  <cp:lastModifiedBy>Temp</cp:lastModifiedBy>
  <cp:revision>7</cp:revision>
  <dcterms:created xsi:type="dcterms:W3CDTF">2011-05-31T14:06:08Z</dcterms:created>
  <dcterms:modified xsi:type="dcterms:W3CDTF">2015-05-21T18:57:21Z</dcterms:modified>
</cp:coreProperties>
</file>