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E263D-7921-48E2-9292-0C57EC0B3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C7FD8-E4D3-4E60-B161-1F9285CB7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16BC7-1EB0-4F80-8310-7B3615440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0F56E-459C-4AF3-B2BA-EC56B63BD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0431D-9625-4540-B4E4-FE3EA176E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EB388-CAC5-4347-A24E-1A7E6BCF1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62990-4675-420C-BDE8-5CD436FAC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F4A08-C175-44EA-AF75-174D96A442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339A3-FD69-4E16-8DDE-A028E8BC4D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241D1-BBB4-4623-93FC-68A2F46E2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59341-258D-45F8-A5CA-57F5440BE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381AC65-9D00-4B81-BE63-8F6E0B215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¿Quién era?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¡De niño, veía muchos dibujos animados!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¿Quién era?</a:t>
            </a:r>
          </a:p>
        </p:txBody>
      </p:sp>
      <p:sp>
        <p:nvSpPr>
          <p:cNvPr id="307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Era muy juguetón.</a:t>
            </a:r>
          </a:p>
          <a:p>
            <a:pPr eaLnBrk="1" hangingPunct="1"/>
            <a:r>
              <a:rPr lang="en-US" smtClean="0"/>
              <a:t>Se llevaba muy bien con los animales.</a:t>
            </a:r>
          </a:p>
          <a:p>
            <a:pPr eaLnBrk="1" hangingPunct="1"/>
            <a:r>
              <a:rPr lang="en-US" smtClean="0"/>
              <a:t> Le gustaba trepar a los árboles y se columpiaba muy bien en los árboles.</a:t>
            </a:r>
          </a:p>
          <a:p>
            <a:pPr eaLnBrk="1" hangingPunct="1"/>
            <a:r>
              <a:rPr lang="en-US" smtClean="0"/>
              <a:t>Cuando era niño,  no tenía padres humanos, </a:t>
            </a:r>
            <a:r>
              <a:rPr lang="en-US" sz="3200" b="1" smtClean="0">
                <a:solidFill>
                  <a:srgbClr val="FF0000"/>
                </a:solidFill>
              </a:rPr>
              <a:t>sino</a:t>
            </a:r>
            <a:r>
              <a:rPr lang="en-US" smtClean="0"/>
              <a:t> gorilas. </a:t>
            </a:r>
          </a:p>
          <a:p>
            <a:pPr eaLnBrk="1" hangingPunct="1"/>
            <a:endParaRPr lang="en-US" smtClean="0"/>
          </a:p>
        </p:txBody>
      </p:sp>
      <p:pic>
        <p:nvPicPr>
          <p:cNvPr id="3076" name="Content Placeholder 6" descr="Tarzan2dvdcove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24488" y="1524000"/>
            <a:ext cx="2879725" cy="4114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¿Quién era?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525963"/>
          </a:xfrm>
        </p:spPr>
        <p:txBody>
          <a:bodyPr/>
          <a:lstStyle/>
          <a:p>
            <a:pPr eaLnBrk="1" hangingPunct="1"/>
            <a:r>
              <a:rPr lang="en-US" smtClean="0"/>
              <a:t>De niña era trabajadora y muy paciente. </a:t>
            </a:r>
          </a:p>
          <a:p>
            <a:pPr eaLnBrk="1" hangingPunct="1"/>
            <a:r>
              <a:rPr lang="en-US" smtClean="0"/>
              <a:t>De pequeña tenía muchos quehaceres. </a:t>
            </a:r>
          </a:p>
          <a:p>
            <a:pPr eaLnBrk="1" hangingPunct="1"/>
            <a:r>
              <a:rPr lang="en-US" smtClean="0"/>
              <a:t>También era muy bondadosa  y callada.</a:t>
            </a:r>
          </a:p>
          <a:p>
            <a:pPr eaLnBrk="1" hangingPunct="1"/>
            <a:r>
              <a:rPr lang="en-US" smtClean="0"/>
              <a:t>Se llevaba bien con los animales, </a:t>
            </a:r>
            <a:r>
              <a:rPr lang="en-US" sz="3200" b="1" smtClean="0"/>
              <a:t> </a:t>
            </a:r>
            <a:r>
              <a:rPr lang="en-US" sz="3200" b="1" smtClean="0">
                <a:solidFill>
                  <a:schemeClr val="hlink"/>
                </a:solidFill>
              </a:rPr>
              <a:t>pero</a:t>
            </a:r>
            <a:r>
              <a:rPr lang="en-US" smtClean="0">
                <a:solidFill>
                  <a:schemeClr val="hlink"/>
                </a:solidFill>
              </a:rPr>
              <a:t> </a:t>
            </a:r>
            <a:r>
              <a:rPr lang="en-US" smtClean="0"/>
              <a:t>no le caían bien sus hermanastras chismosas.</a:t>
            </a:r>
          </a:p>
        </p:txBody>
      </p:sp>
      <p:pic>
        <p:nvPicPr>
          <p:cNvPr id="4100" name="Content Placeholder 4" descr="mov_cinderella_240x24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24500" y="1828800"/>
            <a:ext cx="3176588" cy="31765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¿Quién era?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 niño era muy aventurero y curioso.</a:t>
            </a:r>
          </a:p>
          <a:p>
            <a:pPr eaLnBrk="1" hangingPunct="1"/>
            <a:r>
              <a:rPr lang="en-US" smtClean="0"/>
              <a:t> Le fascinaba echar carreras con sus amigos en el agua. </a:t>
            </a:r>
          </a:p>
          <a:p>
            <a:pPr eaLnBrk="1" hangingPunct="1"/>
            <a:r>
              <a:rPr lang="en-US" smtClean="0"/>
              <a:t>Su padre era muy estricto </a:t>
            </a:r>
            <a:r>
              <a:rPr lang="en-US" sz="3200" b="1" smtClean="0">
                <a:solidFill>
                  <a:schemeClr val="hlink"/>
                </a:solidFill>
              </a:rPr>
              <a:t>pero</a:t>
            </a:r>
            <a:r>
              <a:rPr lang="en-US" smtClean="0"/>
              <a:t> muy cariñoso.</a:t>
            </a:r>
          </a:p>
        </p:txBody>
      </p:sp>
      <p:pic>
        <p:nvPicPr>
          <p:cNvPr id="5124" name="Content Placeholder 4" descr="nemo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76800" y="1676400"/>
            <a:ext cx="3481388" cy="297021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¿Quién era?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 pequeña era  aventurera y buena gente,  </a:t>
            </a:r>
            <a:r>
              <a:rPr lang="en-US" sz="3200" b="1" smtClean="0">
                <a:solidFill>
                  <a:schemeClr val="hlink"/>
                </a:solidFill>
              </a:rPr>
              <a:t>pero </a:t>
            </a:r>
            <a:r>
              <a:rPr lang="en-US" smtClean="0"/>
              <a:t>no muy obediente. </a:t>
            </a:r>
          </a:p>
          <a:p>
            <a:pPr eaLnBrk="1" hangingPunct="1"/>
            <a:r>
              <a:rPr lang="en-US" smtClean="0"/>
              <a:t>Su padre era estricto y serio. </a:t>
            </a:r>
          </a:p>
          <a:p>
            <a:pPr eaLnBrk="1" hangingPunct="1"/>
            <a:r>
              <a:rPr lang="en-US" smtClean="0"/>
              <a:t>No le gustaba su cuerpo, </a:t>
            </a:r>
            <a:r>
              <a:rPr lang="en-US" sz="3200" b="1" smtClean="0">
                <a:solidFill>
                  <a:srgbClr val="FF0000"/>
                </a:solidFill>
              </a:rPr>
              <a:t>sino</a:t>
            </a:r>
            <a:r>
              <a:rPr lang="en-US" smtClean="0"/>
              <a:t> los pies humanos.</a:t>
            </a:r>
          </a:p>
          <a:p>
            <a:pPr eaLnBrk="1" hangingPunct="1"/>
            <a:r>
              <a:rPr lang="en-US" smtClean="0"/>
              <a:t>Soñaba con caminar en la playa.</a:t>
            </a:r>
          </a:p>
        </p:txBody>
      </p:sp>
      <p:pic>
        <p:nvPicPr>
          <p:cNvPr id="6148" name="Content Placeholder 4" descr="Ariel-the-little-mermaid-14629313-1280-102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247900"/>
            <a:ext cx="4038600" cy="32305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¿Quién era?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95400"/>
            <a:ext cx="4038600" cy="4525963"/>
          </a:xfrm>
        </p:spPr>
        <p:txBody>
          <a:bodyPr/>
          <a:lstStyle/>
          <a:p>
            <a:pPr eaLnBrk="1" hangingPunct="1"/>
            <a:r>
              <a:rPr lang="en-US" smtClean="0"/>
              <a:t>Cuando era niño,era  travieso.</a:t>
            </a:r>
          </a:p>
          <a:p>
            <a:pPr eaLnBrk="1" hangingPunct="1"/>
            <a:r>
              <a:rPr lang="en-US" smtClean="0"/>
              <a:t>Hacía travesuras y por eso tenía la nariz grande.</a:t>
            </a:r>
          </a:p>
          <a:p>
            <a:pPr eaLnBrk="1" hangingPunct="1"/>
            <a:r>
              <a:rPr lang="en-US" smtClean="0"/>
              <a:t>No era serio, </a:t>
            </a:r>
            <a:r>
              <a:rPr lang="en-US" sz="3200" b="1" smtClean="0">
                <a:solidFill>
                  <a:srgbClr val="FF0000"/>
                </a:solidFill>
              </a:rPr>
              <a:t>sino</a:t>
            </a:r>
            <a:r>
              <a:rPr lang="en-US" smtClean="0"/>
              <a:t> muy curioso y juguetón. </a:t>
            </a:r>
          </a:p>
          <a:p>
            <a:pPr eaLnBrk="1" hangingPunct="1"/>
            <a:r>
              <a:rPr lang="en-US" smtClean="0"/>
              <a:t>Quería sacar buenas notas en la escuela </a:t>
            </a:r>
            <a:r>
              <a:rPr lang="en-US" sz="3200" b="1" smtClean="0">
                <a:solidFill>
                  <a:schemeClr val="hlink"/>
                </a:solidFill>
              </a:rPr>
              <a:t>pero</a:t>
            </a:r>
            <a:r>
              <a:rPr lang="en-US" smtClean="0"/>
              <a:t> no iba a la escuela.</a:t>
            </a:r>
          </a:p>
        </p:txBody>
      </p:sp>
      <p:pic>
        <p:nvPicPr>
          <p:cNvPr id="7172" name="Content Placeholder 4" descr="pinocchio_24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15000" y="1447800"/>
            <a:ext cx="2971800" cy="3733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¿Quién era?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AHORA TÚ!</a:t>
            </a:r>
          </a:p>
        </p:txBody>
      </p:sp>
      <p:pic>
        <p:nvPicPr>
          <p:cNvPr id="8196" name="Content Placeholder 4" descr="clifford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73650" y="1752600"/>
            <a:ext cx="3586163" cy="3886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223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¿Quién era?</vt:lpstr>
      <vt:lpstr>¿Quién era?</vt:lpstr>
      <vt:lpstr>¿Quién era?</vt:lpstr>
      <vt:lpstr>¿Quién era?</vt:lpstr>
      <vt:lpstr>¿Quién era?</vt:lpstr>
      <vt:lpstr>¿Quién era?</vt:lpstr>
      <vt:lpstr>¿Quién era?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Trumbull Public Schools</cp:lastModifiedBy>
  <cp:revision>5</cp:revision>
  <cp:lastPrinted>1601-01-01T00:00:00Z</cp:lastPrinted>
  <dcterms:created xsi:type="dcterms:W3CDTF">1601-01-01T00:00:00Z</dcterms:created>
  <dcterms:modified xsi:type="dcterms:W3CDTF">2012-03-29T15:35:10Z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