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1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0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6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3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6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5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3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72DA-469D-4CC4-9911-4A04B095E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8150-B54D-4EE1-97AD-BF15CA0FB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0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149" y="167639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Después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ver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función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baile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folclorico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escribe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reseña</a:t>
            </a:r>
            <a:r>
              <a:rPr lang="en-US" sz="3600" b="1" dirty="0" smtClean="0"/>
              <a:t>.  </a:t>
            </a:r>
            <a:r>
              <a:rPr lang="en-US" sz="3600" b="1" dirty="0" err="1" smtClean="0"/>
              <a:t>Usa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algunas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palabras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abajo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reseña</a:t>
            </a:r>
            <a:r>
              <a:rPr lang="en-US" sz="3600" b="1" dirty="0" smtClean="0"/>
              <a:t>. </a:t>
            </a:r>
          </a:p>
          <a:p>
            <a:endParaRPr lang="en-US" sz="2800" dirty="0"/>
          </a:p>
          <a:p>
            <a:r>
              <a:rPr lang="en-US" sz="2800" i="1" dirty="0" smtClean="0"/>
              <a:t>De </a:t>
            </a:r>
            <a:r>
              <a:rPr lang="en-US" sz="2800" i="1" dirty="0" err="1" smtClean="0"/>
              <a:t>buen</a:t>
            </a:r>
            <a:r>
              <a:rPr lang="en-US" sz="2800" i="1" dirty="0" smtClean="0"/>
              <a:t>/mal gusto	</a:t>
            </a:r>
            <a:r>
              <a:rPr lang="en-US" sz="2800" i="1" dirty="0" err="1" smtClean="0"/>
              <a:t>sería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buena</a:t>
            </a:r>
            <a:r>
              <a:rPr lang="en-US" sz="2800" i="1" dirty="0" smtClean="0"/>
              <a:t> idea…	</a:t>
            </a:r>
          </a:p>
          <a:p>
            <a:r>
              <a:rPr lang="en-US" sz="2800" i="1" dirty="0" err="1" smtClean="0"/>
              <a:t>Te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aconsejo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que</a:t>
            </a:r>
            <a:r>
              <a:rPr lang="en-US" sz="2800" i="1" dirty="0" smtClean="0"/>
              <a:t>…		el </a:t>
            </a:r>
            <a:r>
              <a:rPr lang="en-US" sz="2800" i="1" dirty="0" err="1" smtClean="0"/>
              <a:t>escenario</a:t>
            </a:r>
            <a:endParaRPr lang="en-US" sz="2800" i="1" dirty="0" smtClean="0"/>
          </a:p>
          <a:p>
            <a:r>
              <a:rPr lang="en-US" sz="2800" i="1" dirty="0" err="1" smtClean="0"/>
              <a:t>Impresionante</a:t>
            </a:r>
            <a:r>
              <a:rPr lang="en-US" sz="2800" i="1" dirty="0" smtClean="0"/>
              <a:t>		</a:t>
            </a:r>
            <a:r>
              <a:rPr lang="en-US" sz="2800" i="1" dirty="0" err="1" smtClean="0"/>
              <a:t>pésimo</a:t>
            </a:r>
            <a:r>
              <a:rPr lang="en-US" sz="2800" i="1" dirty="0" smtClean="0"/>
              <a:t>/formidable</a:t>
            </a:r>
          </a:p>
          <a:p>
            <a:r>
              <a:rPr lang="en-US" sz="2800" i="1" dirty="0" err="1" smtClean="0"/>
              <a:t>Es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mejor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que</a:t>
            </a:r>
            <a:r>
              <a:rPr lang="en-US" sz="2800" i="1" dirty="0" smtClean="0"/>
              <a:t>…		</a:t>
            </a:r>
            <a:r>
              <a:rPr lang="en-US" sz="2800" i="1" dirty="0" err="1" smtClean="0"/>
              <a:t>entretenido</a:t>
            </a:r>
            <a:endParaRPr lang="en-US" sz="2800" i="1" dirty="0" smtClean="0"/>
          </a:p>
          <a:p>
            <a:r>
              <a:rPr lang="en-US" sz="2800" i="1" dirty="0" smtClean="0"/>
              <a:t>No </a:t>
            </a:r>
            <a:r>
              <a:rPr lang="en-US" sz="2800" i="1" dirty="0" err="1" smtClean="0"/>
              <a:t>te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olvides</a:t>
            </a:r>
            <a:r>
              <a:rPr lang="en-US" sz="2800" i="1" dirty="0" smtClean="0"/>
              <a:t> de…	</a:t>
            </a:r>
            <a:r>
              <a:rPr lang="en-US" sz="2800" i="1" dirty="0" smtClean="0"/>
              <a:t>	</a:t>
            </a:r>
            <a:r>
              <a:rPr lang="en-US" sz="2800" i="1" dirty="0" err="1" smtClean="0"/>
              <a:t>Mi</a:t>
            </a:r>
            <a:r>
              <a:rPr lang="en-US" sz="2800" i="1" dirty="0" smtClean="0"/>
              <a:t> parte </a:t>
            </a:r>
            <a:r>
              <a:rPr lang="en-US" sz="2800" i="1" dirty="0" err="1" smtClean="0"/>
              <a:t>favorita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fue</a:t>
            </a:r>
            <a:r>
              <a:rPr lang="en-US" sz="2800" i="1" dirty="0" smtClean="0"/>
              <a:t>…</a:t>
            </a:r>
            <a:endParaRPr lang="en-US" sz="2800" i="1" dirty="0" smtClean="0"/>
          </a:p>
          <a:p>
            <a:endParaRPr lang="en-US" sz="2800" i="1" dirty="0"/>
          </a:p>
          <a:p>
            <a:r>
              <a:rPr lang="en-US" sz="2800" i="1" dirty="0" smtClean="0"/>
              <a:t>	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28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7640"/>
            <a:ext cx="9067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Ahora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habla</a:t>
            </a:r>
            <a:r>
              <a:rPr lang="en-US" sz="3600" b="1" dirty="0" smtClean="0"/>
              <a:t> con </a:t>
            </a:r>
            <a:r>
              <a:rPr lang="en-US" sz="3600" b="1" dirty="0" err="1" smtClean="0"/>
              <a:t>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compañer</a:t>
            </a:r>
            <a:r>
              <a:rPr lang="en-US" sz="3600" b="1" dirty="0" smtClean="0"/>
              <a:t>@ </a:t>
            </a:r>
            <a:r>
              <a:rPr lang="en-US" sz="3600" b="1" dirty="0" err="1" smtClean="0"/>
              <a:t>sobre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función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acabas</a:t>
            </a:r>
            <a:r>
              <a:rPr lang="en-US" sz="3600" b="1" dirty="0" smtClean="0"/>
              <a:t> de ver.</a:t>
            </a:r>
          </a:p>
          <a:p>
            <a:endParaRPr lang="en-US" sz="3600" b="1" i="1" dirty="0"/>
          </a:p>
          <a:p>
            <a:r>
              <a:rPr lang="en-US" sz="3600" b="1" i="1" dirty="0" smtClean="0"/>
              <a:t>Ask him/her what s/he thought about it</a:t>
            </a:r>
          </a:p>
          <a:p>
            <a:r>
              <a:rPr lang="en-US" sz="3600" b="1" i="1" dirty="0" smtClean="0"/>
              <a:t>Did s/he like it? Why / Why not?</a:t>
            </a:r>
          </a:p>
          <a:p>
            <a:r>
              <a:rPr lang="en-US" sz="3600" b="1" i="1" dirty="0" smtClean="0"/>
              <a:t>What can you compare this event to? </a:t>
            </a:r>
          </a:p>
          <a:p>
            <a:endParaRPr lang="en-US" sz="3600" b="1" i="1" dirty="0"/>
          </a:p>
          <a:p>
            <a:r>
              <a:rPr lang="en-US" sz="3600" b="1" i="1" u="sng" dirty="0" smtClean="0"/>
              <a:t>Include:</a:t>
            </a:r>
          </a:p>
          <a:p>
            <a:r>
              <a:rPr lang="en-US" sz="3600" b="1" i="1" dirty="0" smtClean="0"/>
              <a:t>To tell the truth		I agree</a:t>
            </a:r>
          </a:p>
          <a:p>
            <a:r>
              <a:rPr lang="en-US" sz="3600" b="1" i="1" dirty="0" smtClean="0"/>
              <a:t>In reality (actually)		In my opinion</a:t>
            </a:r>
            <a:endParaRPr lang="en-US" sz="2800" dirty="0"/>
          </a:p>
          <a:p>
            <a:r>
              <a:rPr lang="en-US" sz="3600" b="1" i="1" dirty="0" smtClean="0"/>
              <a:t>I found it to be very…	It struck me as…</a:t>
            </a:r>
            <a:endParaRPr lang="en-US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84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4</cp:revision>
  <cp:lastPrinted>2014-05-05T19:40:34Z</cp:lastPrinted>
  <dcterms:created xsi:type="dcterms:W3CDTF">2014-05-05T19:22:10Z</dcterms:created>
  <dcterms:modified xsi:type="dcterms:W3CDTF">2014-05-06T15:46:54Z</dcterms:modified>
</cp:coreProperties>
</file>