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3" r:id="rId9"/>
    <p:sldId id="264" r:id="rId10"/>
    <p:sldId id="265" r:id="rId11"/>
    <p:sldId id="266" r:id="rId12"/>
    <p:sldId id="269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96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0593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sz="6000" b="1" dirty="0" err="1" smtClean="0"/>
              <a:t>Repaso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para</a:t>
            </a:r>
            <a:r>
              <a:rPr lang="en-US" sz="6000" b="1" dirty="0" smtClean="0"/>
              <a:t> el </a:t>
            </a:r>
            <a:r>
              <a:rPr lang="en-US" sz="6000" b="1" dirty="0" err="1" smtClean="0"/>
              <a:t>examen</a:t>
            </a:r>
            <a:r>
              <a:rPr lang="en-US" sz="6000" b="1" dirty="0" smtClean="0"/>
              <a:t> final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Se______ pan en la </a:t>
            </a:r>
            <a:r>
              <a:rPr lang="en-US" dirty="0" err="1" smtClean="0"/>
              <a:t>panadería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A. </a:t>
            </a:r>
            <a:r>
              <a:rPr lang="en-US" sz="6000" dirty="0" err="1" smtClean="0"/>
              <a:t>vende</a:t>
            </a:r>
            <a:endParaRPr lang="en-US" sz="6000" dirty="0" smtClean="0"/>
          </a:p>
          <a:p>
            <a:r>
              <a:rPr lang="en-US" sz="6000" dirty="0" smtClean="0"/>
              <a:t>B. </a:t>
            </a:r>
            <a:r>
              <a:rPr lang="en-US" sz="6000" dirty="0" err="1" smtClean="0"/>
              <a:t>venden</a:t>
            </a:r>
            <a:endParaRPr lang="en-US" sz="6000" dirty="0" smtClean="0"/>
          </a:p>
          <a:p>
            <a:r>
              <a:rPr lang="en-US" sz="6000" dirty="0" smtClean="0"/>
              <a:t>C. </a:t>
            </a:r>
            <a:r>
              <a:rPr lang="en-US" sz="6000" dirty="0" err="1" smtClean="0"/>
              <a:t>vendemos</a:t>
            </a:r>
            <a:endParaRPr lang="en-US" sz="6000" dirty="0" smtClean="0"/>
          </a:p>
          <a:p>
            <a:pPr>
              <a:buNone/>
            </a:pP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C08B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Ojalá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el </a:t>
            </a:r>
            <a:r>
              <a:rPr lang="en-US" dirty="0" err="1" smtClean="0"/>
              <a:t>examen</a:t>
            </a:r>
            <a:r>
              <a:rPr lang="en-US" dirty="0" smtClean="0"/>
              <a:t> no_____ largo.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A. </a:t>
            </a:r>
            <a:r>
              <a:rPr lang="en-US" sz="5400" dirty="0" err="1" smtClean="0"/>
              <a:t>ser</a:t>
            </a:r>
            <a:endParaRPr lang="en-US" sz="5400" dirty="0" smtClean="0"/>
          </a:p>
          <a:p>
            <a:r>
              <a:rPr lang="en-US" sz="5400" dirty="0" smtClean="0"/>
              <a:t>B. </a:t>
            </a:r>
            <a:r>
              <a:rPr lang="en-US" sz="5400" dirty="0" err="1" smtClean="0"/>
              <a:t>es</a:t>
            </a:r>
            <a:endParaRPr lang="en-US" sz="5400" dirty="0" smtClean="0"/>
          </a:p>
          <a:p>
            <a:r>
              <a:rPr lang="en-US" sz="5400" dirty="0" smtClean="0"/>
              <a:t>C. sea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01000" cy="1143000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Mis</a:t>
            </a:r>
            <a:r>
              <a:rPr lang="en-US" sz="4400" dirty="0" smtClean="0"/>
              <a:t> padres </a:t>
            </a:r>
            <a:r>
              <a:rPr lang="en-US" sz="4400" dirty="0" err="1" smtClean="0"/>
              <a:t>piden</a:t>
            </a:r>
            <a:r>
              <a:rPr lang="en-US" sz="4400" dirty="0" smtClean="0"/>
              <a:t> </a:t>
            </a:r>
            <a:r>
              <a:rPr lang="en-US" sz="4400" dirty="0" err="1" smtClean="0"/>
              <a:t>que</a:t>
            </a:r>
            <a:r>
              <a:rPr lang="en-US" sz="4400" dirty="0" smtClean="0"/>
              <a:t> </a:t>
            </a:r>
            <a:r>
              <a:rPr lang="en-US" sz="4400" dirty="0" err="1" smtClean="0"/>
              <a:t>yo</a:t>
            </a:r>
            <a:r>
              <a:rPr lang="en-US" sz="4400" dirty="0" smtClean="0"/>
              <a:t> ____ </a:t>
            </a:r>
            <a:r>
              <a:rPr lang="en-US" sz="4400" dirty="0" err="1" smtClean="0"/>
              <a:t>buenas</a:t>
            </a:r>
            <a:r>
              <a:rPr lang="en-US" sz="4400" dirty="0" smtClean="0"/>
              <a:t> </a:t>
            </a:r>
            <a:r>
              <a:rPr lang="en-US" sz="4400" dirty="0" err="1" smtClean="0"/>
              <a:t>notas</a:t>
            </a:r>
            <a:r>
              <a:rPr lang="en-US" sz="4400" dirty="0" smtClean="0"/>
              <a:t>.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A. </a:t>
            </a:r>
            <a:r>
              <a:rPr lang="en-US" sz="5400" dirty="0" err="1" smtClean="0"/>
              <a:t>saco</a:t>
            </a:r>
            <a:endParaRPr lang="en-US" sz="5400" dirty="0" smtClean="0"/>
          </a:p>
          <a:p>
            <a:r>
              <a:rPr lang="en-US" sz="5400" dirty="0" smtClean="0"/>
              <a:t>B. </a:t>
            </a:r>
            <a:r>
              <a:rPr lang="en-US" sz="5400" dirty="0" err="1" smtClean="0"/>
              <a:t>saque</a:t>
            </a:r>
            <a:endParaRPr lang="en-US" sz="5400" dirty="0" smtClean="0"/>
          </a:p>
          <a:p>
            <a:r>
              <a:rPr lang="en-US" sz="5400" dirty="0" smtClean="0"/>
              <a:t>C. </a:t>
            </a:r>
            <a:r>
              <a:rPr lang="en-US" sz="5400" dirty="0" err="1" smtClean="0"/>
              <a:t>sacar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3260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sz="4900" dirty="0" err="1" smtClean="0"/>
              <a:t>Fui</a:t>
            </a:r>
            <a:r>
              <a:rPr lang="en-US" sz="4900" dirty="0" smtClean="0"/>
              <a:t> a </a:t>
            </a:r>
            <a:r>
              <a:rPr lang="en-US" sz="4900" dirty="0" err="1" smtClean="0"/>
              <a:t>su</a:t>
            </a:r>
            <a:r>
              <a:rPr lang="en-US" sz="4900" dirty="0" smtClean="0"/>
              <a:t> casa </a:t>
            </a:r>
            <a:r>
              <a:rPr lang="en-US" sz="4900" dirty="0" err="1" smtClean="0"/>
              <a:t>pero</a:t>
            </a:r>
            <a:r>
              <a:rPr lang="en-US" sz="4900" dirty="0" smtClean="0"/>
              <a:t> mi amigo </a:t>
            </a:r>
            <a:r>
              <a:rPr lang="en-US" sz="4900" dirty="0" err="1" smtClean="0"/>
              <a:t>ya</a:t>
            </a:r>
            <a:r>
              <a:rPr lang="en-US" sz="4900" dirty="0" smtClean="0"/>
              <a:t> se </a:t>
            </a:r>
            <a:r>
              <a:rPr lang="en-US" dirty="0" smtClean="0"/>
              <a:t>______.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A. </a:t>
            </a:r>
            <a:r>
              <a:rPr lang="en-US" sz="5400" dirty="0" err="1" smtClean="0"/>
              <a:t>había</a:t>
            </a:r>
            <a:r>
              <a:rPr lang="en-US" sz="5400" dirty="0" smtClean="0"/>
              <a:t> </a:t>
            </a:r>
            <a:r>
              <a:rPr lang="en-US" sz="5400" dirty="0" err="1" smtClean="0"/>
              <a:t>ido</a:t>
            </a:r>
            <a:endParaRPr lang="en-US" sz="5400" dirty="0" smtClean="0"/>
          </a:p>
          <a:p>
            <a:r>
              <a:rPr lang="en-US" sz="5400" dirty="0" smtClean="0"/>
              <a:t>B. </a:t>
            </a:r>
            <a:r>
              <a:rPr lang="en-US" sz="5400" dirty="0" err="1" smtClean="0"/>
              <a:t>fue</a:t>
            </a:r>
            <a:endParaRPr lang="en-US" sz="5400" dirty="0" smtClean="0"/>
          </a:p>
          <a:p>
            <a:r>
              <a:rPr lang="en-US" sz="5400" dirty="0" smtClean="0"/>
              <a:t>C. </a:t>
            </a:r>
            <a:r>
              <a:rPr lang="en-US" sz="5400" dirty="0" err="1" smtClean="0"/>
              <a:t>vaya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0613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sz="4900" dirty="0" err="1" smtClean="0"/>
              <a:t>Mi</a:t>
            </a:r>
            <a:r>
              <a:rPr lang="en-US" sz="4900" dirty="0" smtClean="0"/>
              <a:t> </a:t>
            </a:r>
            <a:r>
              <a:rPr lang="en-US" sz="4900" dirty="0" err="1" smtClean="0"/>
              <a:t>hermano</a:t>
            </a:r>
            <a:r>
              <a:rPr lang="en-US" sz="4900" dirty="0" smtClean="0"/>
              <a:t> dice </a:t>
            </a:r>
            <a:r>
              <a:rPr lang="en-US" sz="4900" dirty="0" err="1" smtClean="0"/>
              <a:t>que</a:t>
            </a:r>
            <a:r>
              <a:rPr lang="en-US" sz="4900" dirty="0" smtClean="0"/>
              <a:t> </a:t>
            </a:r>
            <a:r>
              <a:rPr lang="en-US" sz="4900" dirty="0" err="1" smtClean="0"/>
              <a:t>yo</a:t>
            </a:r>
            <a:r>
              <a:rPr lang="en-US" sz="4900" dirty="0" smtClean="0"/>
              <a:t> ____el </a:t>
            </a:r>
            <a:r>
              <a:rPr lang="en-US" sz="4900" dirty="0" err="1" smtClean="0"/>
              <a:t>programa</a:t>
            </a:r>
            <a:r>
              <a:rPr lang="en-US" sz="4900" dirty="0" smtClean="0"/>
              <a:t>. A </a:t>
            </a:r>
            <a:r>
              <a:rPr lang="en-US" sz="4900" dirty="0" err="1" smtClean="0"/>
              <a:t>él</a:t>
            </a:r>
            <a:r>
              <a:rPr lang="en-US" sz="4900" dirty="0" smtClean="0"/>
              <a:t> le </a:t>
            </a:r>
            <a:r>
              <a:rPr lang="en-US" sz="4900" dirty="0" err="1" smtClean="0"/>
              <a:t>gusta</a:t>
            </a:r>
            <a:r>
              <a:rPr lang="en-US" sz="4900" dirty="0" smtClean="0"/>
              <a:t> mucho.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A. mire</a:t>
            </a:r>
          </a:p>
          <a:p>
            <a:r>
              <a:rPr lang="en-US" sz="5400" dirty="0" smtClean="0"/>
              <a:t>B. </a:t>
            </a:r>
            <a:r>
              <a:rPr lang="en-US" sz="5400" dirty="0" err="1" smtClean="0"/>
              <a:t>mirar</a:t>
            </a:r>
            <a:endParaRPr lang="en-US" sz="5400" dirty="0" smtClean="0"/>
          </a:p>
          <a:p>
            <a:r>
              <a:rPr lang="en-US" sz="5400" dirty="0" smtClean="0"/>
              <a:t>C. </a:t>
            </a:r>
            <a:r>
              <a:rPr lang="en-US" sz="5400" dirty="0" err="1" smtClean="0"/>
              <a:t>miro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7325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sz="4900" dirty="0" err="1" smtClean="0"/>
              <a:t>Cuando</a:t>
            </a:r>
            <a:r>
              <a:rPr lang="en-US" sz="4900" dirty="0" smtClean="0"/>
              <a:t> </a:t>
            </a:r>
            <a:r>
              <a:rPr lang="en-US" sz="4900" dirty="0" err="1" smtClean="0"/>
              <a:t>ella</a:t>
            </a:r>
            <a:r>
              <a:rPr lang="en-US" sz="4900" dirty="0" smtClean="0"/>
              <a:t> </a:t>
            </a:r>
            <a:r>
              <a:rPr lang="en-US" sz="4900" dirty="0" err="1" smtClean="0"/>
              <a:t>llegó</a:t>
            </a:r>
            <a:r>
              <a:rPr lang="en-US" sz="4900" dirty="0" smtClean="0"/>
              <a:t>, la </a:t>
            </a:r>
            <a:r>
              <a:rPr lang="en-US" sz="4900" dirty="0" err="1" smtClean="0"/>
              <a:t>obra</a:t>
            </a:r>
            <a:r>
              <a:rPr lang="en-US" sz="4900" dirty="0" smtClean="0"/>
              <a:t> de </a:t>
            </a:r>
            <a:r>
              <a:rPr lang="en-US" sz="4900" dirty="0" err="1" smtClean="0"/>
              <a:t>teatro</a:t>
            </a:r>
            <a:r>
              <a:rPr lang="en-US" sz="4900" dirty="0" smtClean="0"/>
              <a:t> </a:t>
            </a:r>
            <a:r>
              <a:rPr lang="en-US" sz="4900" dirty="0" err="1" smtClean="0"/>
              <a:t>ya</a:t>
            </a:r>
            <a:r>
              <a:rPr lang="en-US" sz="4900" dirty="0" smtClean="0"/>
              <a:t> _______.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A. ha </a:t>
            </a:r>
            <a:r>
              <a:rPr lang="en-US" sz="5400" dirty="0" err="1" smtClean="0"/>
              <a:t>empezado</a:t>
            </a:r>
            <a:endParaRPr lang="en-US" sz="5400" dirty="0" smtClean="0"/>
          </a:p>
          <a:p>
            <a:r>
              <a:rPr lang="en-US" sz="5400" dirty="0" smtClean="0"/>
              <a:t>B. </a:t>
            </a:r>
            <a:r>
              <a:rPr lang="en-US" sz="5400" dirty="0" err="1" smtClean="0"/>
              <a:t>empiece</a:t>
            </a:r>
            <a:endParaRPr lang="en-US" sz="5400" dirty="0" smtClean="0"/>
          </a:p>
          <a:p>
            <a:r>
              <a:rPr lang="en-US" sz="5400" dirty="0" smtClean="0"/>
              <a:t>C. </a:t>
            </a:r>
            <a:r>
              <a:rPr lang="en-US" sz="5400" dirty="0" err="1" smtClean="0"/>
              <a:t>había</a:t>
            </a:r>
            <a:r>
              <a:rPr lang="en-US" sz="5400" dirty="0" smtClean="0"/>
              <a:t> </a:t>
            </a:r>
            <a:r>
              <a:rPr lang="en-US" sz="5400" dirty="0" err="1" smtClean="0"/>
              <a:t>empezado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0966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sz="4900" dirty="0" err="1" smtClean="0"/>
              <a:t>Es</a:t>
            </a:r>
            <a:r>
              <a:rPr lang="en-US" sz="4900" dirty="0" smtClean="0"/>
              <a:t> </a:t>
            </a:r>
            <a:r>
              <a:rPr lang="en-US" sz="4900" dirty="0" err="1" smtClean="0"/>
              <a:t>cierto</a:t>
            </a:r>
            <a:r>
              <a:rPr lang="en-US" sz="4900" dirty="0" smtClean="0"/>
              <a:t> </a:t>
            </a:r>
            <a:r>
              <a:rPr lang="en-US" sz="4900" dirty="0" err="1" smtClean="0"/>
              <a:t>que</a:t>
            </a:r>
            <a:r>
              <a:rPr lang="en-US" sz="4900" dirty="0" smtClean="0"/>
              <a:t> </a:t>
            </a:r>
            <a:r>
              <a:rPr lang="en-US" sz="4900" dirty="0" err="1" smtClean="0"/>
              <a:t>esta</a:t>
            </a:r>
            <a:r>
              <a:rPr lang="en-US" sz="4900" dirty="0" smtClean="0"/>
              <a:t> </a:t>
            </a:r>
            <a:r>
              <a:rPr lang="en-US" sz="4900" dirty="0" err="1" smtClean="0"/>
              <a:t>clase</a:t>
            </a:r>
            <a:r>
              <a:rPr lang="en-US" sz="4900" dirty="0" smtClean="0"/>
              <a:t> _____ </a:t>
            </a:r>
            <a:r>
              <a:rPr lang="en-US" sz="4900" dirty="0" err="1" smtClean="0"/>
              <a:t>buenísima</a:t>
            </a:r>
            <a:r>
              <a:rPr lang="en-US" sz="4900" dirty="0" smtClean="0"/>
              <a:t>.  </a:t>
            </a:r>
            <a:r>
              <a:rPr lang="en-US" sz="4900" dirty="0" smtClean="0">
                <a:sym typeface="Wingdings" pitchFamily="2" charset="2"/>
              </a:rPr>
              <a:t>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A. </a:t>
            </a:r>
            <a:r>
              <a:rPr lang="en-US" sz="5400" dirty="0" err="1" smtClean="0"/>
              <a:t>es</a:t>
            </a:r>
            <a:endParaRPr lang="en-US" sz="5400" dirty="0" smtClean="0"/>
          </a:p>
          <a:p>
            <a:r>
              <a:rPr lang="en-US" sz="5400" dirty="0" smtClean="0"/>
              <a:t>B. </a:t>
            </a:r>
            <a:r>
              <a:rPr lang="en-US" sz="5400" dirty="0" err="1" smtClean="0"/>
              <a:t>ser</a:t>
            </a:r>
            <a:endParaRPr lang="en-US" sz="5400" dirty="0" smtClean="0"/>
          </a:p>
          <a:p>
            <a:r>
              <a:rPr lang="en-US" sz="5400" dirty="0" smtClean="0"/>
              <a:t>C. sea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7061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No </a:t>
            </a:r>
            <a:r>
              <a:rPr lang="en-US" sz="4900" dirty="0" err="1" smtClean="0"/>
              <a:t>pienso</a:t>
            </a:r>
            <a:r>
              <a:rPr lang="en-US" sz="4900" dirty="0" smtClean="0"/>
              <a:t> </a:t>
            </a:r>
            <a:r>
              <a:rPr lang="en-US" sz="4900" dirty="0" err="1" smtClean="0"/>
              <a:t>que</a:t>
            </a:r>
            <a:r>
              <a:rPr lang="en-US" sz="4900" dirty="0" smtClean="0"/>
              <a:t> </a:t>
            </a:r>
            <a:r>
              <a:rPr lang="en-US" sz="4900" dirty="0" err="1" smtClean="0"/>
              <a:t>él</a:t>
            </a:r>
            <a:r>
              <a:rPr lang="en-US" sz="4900" dirty="0" smtClean="0"/>
              <a:t> _____ </a:t>
            </a:r>
            <a:r>
              <a:rPr lang="en-US" sz="4900" dirty="0" err="1" smtClean="0"/>
              <a:t>honesto</a:t>
            </a:r>
            <a:r>
              <a:rPr lang="en-US" sz="4900" dirty="0" smtClean="0"/>
              <a:t> con </a:t>
            </a:r>
            <a:r>
              <a:rPr lang="en-US" sz="4900" dirty="0" err="1" smtClean="0"/>
              <a:t>ella</a:t>
            </a:r>
            <a:r>
              <a:rPr lang="en-US" sz="4900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A. </a:t>
            </a:r>
            <a:r>
              <a:rPr lang="en-US" sz="5400" dirty="0" err="1" smtClean="0"/>
              <a:t>había</a:t>
            </a:r>
            <a:r>
              <a:rPr lang="en-US" sz="5400" dirty="0" smtClean="0"/>
              <a:t> </a:t>
            </a:r>
            <a:r>
              <a:rPr lang="en-US" sz="5400" dirty="0" err="1" smtClean="0"/>
              <a:t>sido</a:t>
            </a:r>
            <a:endParaRPr lang="en-US" sz="5400" dirty="0" smtClean="0"/>
          </a:p>
          <a:p>
            <a:r>
              <a:rPr lang="en-US" sz="5400" dirty="0" smtClean="0"/>
              <a:t>B. ha </a:t>
            </a:r>
            <a:r>
              <a:rPr lang="en-US" sz="5400" dirty="0" err="1" smtClean="0"/>
              <a:t>sido</a:t>
            </a:r>
            <a:endParaRPr lang="en-US" sz="5400" dirty="0" smtClean="0"/>
          </a:p>
          <a:p>
            <a:r>
              <a:rPr lang="en-US" sz="5400" dirty="0" smtClean="0"/>
              <a:t>C. </a:t>
            </a:r>
            <a:r>
              <a:rPr lang="en-US" sz="5400" dirty="0" err="1" smtClean="0"/>
              <a:t>haya</a:t>
            </a:r>
            <a:r>
              <a:rPr lang="en-US" sz="5400" dirty="0" smtClean="0"/>
              <a:t> </a:t>
            </a:r>
            <a:r>
              <a:rPr lang="en-US" sz="5400" dirty="0" err="1" smtClean="0"/>
              <a:t>sido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3848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sz="4900" dirty="0" err="1" smtClean="0"/>
              <a:t>Parece</a:t>
            </a:r>
            <a:r>
              <a:rPr lang="en-US" sz="4900" dirty="0" smtClean="0"/>
              <a:t> </a:t>
            </a:r>
            <a:r>
              <a:rPr lang="en-US" sz="4900" dirty="0" err="1" smtClean="0"/>
              <a:t>mentira</a:t>
            </a:r>
            <a:r>
              <a:rPr lang="en-US" sz="4900" dirty="0" smtClean="0"/>
              <a:t> </a:t>
            </a:r>
            <a:r>
              <a:rPr lang="en-US" sz="4900" dirty="0" err="1" smtClean="0"/>
              <a:t>que</a:t>
            </a:r>
            <a:r>
              <a:rPr lang="en-US" sz="4900" dirty="0" smtClean="0"/>
              <a:t> hoy ____ el </a:t>
            </a:r>
            <a:r>
              <a:rPr lang="en-US" sz="4900" dirty="0" err="1" smtClean="0"/>
              <a:t>último</a:t>
            </a:r>
            <a:r>
              <a:rPr lang="en-US" sz="4900" dirty="0" smtClean="0"/>
              <a:t> </a:t>
            </a:r>
            <a:r>
              <a:rPr lang="en-US" sz="4900" dirty="0" err="1" smtClean="0"/>
              <a:t>día</a:t>
            </a:r>
            <a:r>
              <a:rPr lang="en-US" sz="4900" dirty="0" smtClean="0"/>
              <a:t> de </a:t>
            </a:r>
            <a:r>
              <a:rPr lang="en-US" sz="4900" dirty="0" err="1" smtClean="0"/>
              <a:t>clases</a:t>
            </a:r>
            <a:r>
              <a:rPr lang="en-US" sz="4900" dirty="0" smtClean="0"/>
              <a:t>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A. sea</a:t>
            </a:r>
          </a:p>
          <a:p>
            <a:r>
              <a:rPr lang="en-US" sz="5400" dirty="0" smtClean="0"/>
              <a:t>B. </a:t>
            </a:r>
            <a:r>
              <a:rPr lang="en-US" sz="5400" dirty="0" err="1" smtClean="0"/>
              <a:t>es</a:t>
            </a:r>
            <a:endParaRPr lang="en-US" sz="5400" dirty="0" smtClean="0"/>
          </a:p>
          <a:p>
            <a:r>
              <a:rPr lang="en-US" sz="5400" dirty="0" smtClean="0"/>
              <a:t>C. </a:t>
            </a:r>
            <a:r>
              <a:rPr lang="en-US" sz="5400" dirty="0" err="1" smtClean="0"/>
              <a:t>ser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5941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Los </a:t>
            </a:r>
            <a:r>
              <a:rPr lang="en-US" sz="4900" dirty="0" err="1" smtClean="0"/>
              <a:t>reporteros</a:t>
            </a:r>
            <a:r>
              <a:rPr lang="en-US" sz="4900" dirty="0" smtClean="0"/>
              <a:t> </a:t>
            </a:r>
            <a:r>
              <a:rPr lang="en-US" sz="4900" dirty="0" err="1" smtClean="0"/>
              <a:t>dudan</a:t>
            </a:r>
            <a:r>
              <a:rPr lang="en-US" sz="4900" dirty="0" smtClean="0"/>
              <a:t> </a:t>
            </a:r>
            <a:r>
              <a:rPr lang="en-US" sz="4900" dirty="0" err="1" smtClean="0"/>
              <a:t>que</a:t>
            </a:r>
            <a:r>
              <a:rPr lang="en-US" sz="4900" dirty="0" smtClean="0"/>
              <a:t> </a:t>
            </a:r>
            <a:r>
              <a:rPr lang="en-US" sz="4900" dirty="0" err="1" smtClean="0"/>
              <a:t>ellos</a:t>
            </a:r>
            <a:r>
              <a:rPr lang="en-US" sz="4900" dirty="0" smtClean="0"/>
              <a:t> ______ la </a:t>
            </a:r>
            <a:r>
              <a:rPr lang="en-US" sz="4900" dirty="0" err="1" smtClean="0"/>
              <a:t>verdad</a:t>
            </a:r>
            <a:r>
              <a:rPr lang="en-US" sz="4900" dirty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A. </a:t>
            </a:r>
            <a:r>
              <a:rPr lang="en-US" sz="5400" dirty="0" err="1" smtClean="0"/>
              <a:t>diga</a:t>
            </a:r>
            <a:endParaRPr lang="en-US" sz="5400" dirty="0" smtClean="0"/>
          </a:p>
          <a:p>
            <a:r>
              <a:rPr lang="en-US" sz="5400" dirty="0" smtClean="0"/>
              <a:t>B. </a:t>
            </a:r>
            <a:r>
              <a:rPr lang="en-US" sz="5400" dirty="0" err="1" smtClean="0"/>
              <a:t>han</a:t>
            </a:r>
            <a:r>
              <a:rPr lang="en-US" sz="5400" dirty="0" smtClean="0"/>
              <a:t> </a:t>
            </a:r>
            <a:r>
              <a:rPr lang="en-US" sz="5400" dirty="0" err="1" smtClean="0"/>
              <a:t>dicho</a:t>
            </a:r>
            <a:endParaRPr lang="en-US" sz="5400" dirty="0" smtClean="0"/>
          </a:p>
          <a:p>
            <a:r>
              <a:rPr lang="en-US" sz="5400" dirty="0" smtClean="0"/>
              <a:t>C. </a:t>
            </a:r>
            <a:r>
              <a:rPr lang="en-US" sz="5400" dirty="0" err="1" smtClean="0"/>
              <a:t>hayan</a:t>
            </a:r>
            <a:r>
              <a:rPr lang="en-US" sz="5400" dirty="0" smtClean="0"/>
              <a:t> </a:t>
            </a:r>
            <a:r>
              <a:rPr lang="en-US" sz="5400" dirty="0" err="1" smtClean="0"/>
              <a:t>dicho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0043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772400" cy="1143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Me </a:t>
            </a:r>
            <a:r>
              <a:rPr lang="en-US" sz="4400" dirty="0" err="1" smtClean="0"/>
              <a:t>alegra</a:t>
            </a:r>
            <a:r>
              <a:rPr lang="en-US" sz="4400" dirty="0" smtClean="0"/>
              <a:t> </a:t>
            </a:r>
            <a:r>
              <a:rPr lang="en-US" sz="4400" dirty="0" err="1" smtClean="0"/>
              <a:t>que</a:t>
            </a:r>
            <a:r>
              <a:rPr lang="en-US" sz="4400" dirty="0" smtClean="0"/>
              <a:t> </a:t>
            </a:r>
            <a:r>
              <a:rPr lang="en-US" sz="4400" dirty="0" err="1" smtClean="0"/>
              <a:t>ella</a:t>
            </a:r>
            <a:r>
              <a:rPr lang="en-US" sz="4400" dirty="0" smtClean="0"/>
              <a:t> ______ mi </a:t>
            </a:r>
            <a:r>
              <a:rPr lang="en-US" sz="4400" dirty="0" err="1" smtClean="0"/>
              <a:t>amiga</a:t>
            </a:r>
            <a:r>
              <a:rPr lang="en-US" sz="4400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05000"/>
            <a:ext cx="7772400" cy="4572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A. </a:t>
            </a:r>
            <a:r>
              <a:rPr lang="en-US" sz="6600" dirty="0" err="1" smtClean="0"/>
              <a:t>es</a:t>
            </a:r>
            <a:endParaRPr lang="en-US" sz="6600" dirty="0" smtClean="0"/>
          </a:p>
          <a:p>
            <a:r>
              <a:rPr lang="en-US" sz="6600" dirty="0" smtClean="0"/>
              <a:t>B. </a:t>
            </a:r>
            <a:r>
              <a:rPr lang="en-US" sz="6600" dirty="0" err="1" smtClean="0"/>
              <a:t>eres</a:t>
            </a:r>
            <a:endParaRPr lang="en-US" sz="6600" dirty="0" smtClean="0"/>
          </a:p>
          <a:p>
            <a:r>
              <a:rPr lang="en-US" sz="6600" dirty="0" smtClean="0"/>
              <a:t>C. sea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sz="4900" dirty="0" err="1" smtClean="0"/>
              <a:t>Es</a:t>
            </a:r>
            <a:r>
              <a:rPr lang="en-US" sz="4900" dirty="0" smtClean="0"/>
              <a:t> ______ </a:t>
            </a:r>
            <a:r>
              <a:rPr lang="en-US" sz="4900" dirty="0" err="1" smtClean="0"/>
              <a:t>que</a:t>
            </a:r>
            <a:r>
              <a:rPr lang="en-US" sz="4900" dirty="0" smtClean="0"/>
              <a:t> el </a:t>
            </a:r>
            <a:r>
              <a:rPr lang="en-US" sz="4900" dirty="0" err="1" smtClean="0"/>
              <a:t>locutor</a:t>
            </a:r>
            <a:r>
              <a:rPr lang="en-US" sz="4900" dirty="0" smtClean="0"/>
              <a:t> </a:t>
            </a:r>
            <a:r>
              <a:rPr lang="en-US" sz="4900" dirty="0" err="1" smtClean="0"/>
              <a:t>sabe</a:t>
            </a:r>
            <a:r>
              <a:rPr lang="en-US" sz="4900" dirty="0" smtClean="0"/>
              <a:t> mucho de la </a:t>
            </a:r>
            <a:r>
              <a:rPr lang="en-US" sz="4900" dirty="0" err="1" smtClean="0"/>
              <a:t>economía</a:t>
            </a:r>
            <a:r>
              <a:rPr lang="en-US" sz="4900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A. </a:t>
            </a:r>
            <a:r>
              <a:rPr lang="en-US" sz="5400" dirty="0" err="1" smtClean="0"/>
              <a:t>dudoso</a:t>
            </a:r>
            <a:endParaRPr lang="en-US" sz="5400" dirty="0" smtClean="0"/>
          </a:p>
          <a:p>
            <a:r>
              <a:rPr lang="en-US" sz="5400" dirty="0" smtClean="0"/>
              <a:t>B. </a:t>
            </a:r>
            <a:r>
              <a:rPr lang="en-US" sz="5400" dirty="0" err="1" smtClean="0"/>
              <a:t>evidente</a:t>
            </a:r>
            <a:endParaRPr lang="en-US" sz="5400" dirty="0" smtClean="0"/>
          </a:p>
          <a:p>
            <a:r>
              <a:rPr lang="en-US" sz="5400" dirty="0" smtClean="0"/>
              <a:t>C. </a:t>
            </a:r>
            <a:r>
              <a:rPr lang="en-US" sz="5400" dirty="0" err="1" smtClean="0"/>
              <a:t>imposible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5756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sz="4900" dirty="0" err="1" smtClean="0"/>
              <a:t>Yo</a:t>
            </a:r>
            <a:r>
              <a:rPr lang="en-US" sz="4900" dirty="0" smtClean="0"/>
              <a:t> </a:t>
            </a:r>
            <a:r>
              <a:rPr lang="en-US" sz="4900" dirty="0" err="1" smtClean="0"/>
              <a:t>sabía</a:t>
            </a:r>
            <a:r>
              <a:rPr lang="en-US" sz="4900" dirty="0" smtClean="0"/>
              <a:t> de la fiesta, </a:t>
            </a:r>
            <a:r>
              <a:rPr lang="en-US" sz="4900" dirty="0" err="1" smtClean="0"/>
              <a:t>pero</a:t>
            </a:r>
            <a:r>
              <a:rPr lang="en-US" sz="4900" dirty="0" smtClean="0"/>
              <a:t> ____el </a:t>
            </a:r>
            <a:r>
              <a:rPr lang="en-US" sz="4900" dirty="0" err="1" smtClean="0"/>
              <a:t>día</a:t>
            </a:r>
            <a:r>
              <a:rPr lang="en-US" sz="4900" dirty="0" smtClean="0"/>
              <a:t>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A. se me </a:t>
            </a:r>
            <a:r>
              <a:rPr lang="en-US" sz="5400" dirty="0" err="1" smtClean="0"/>
              <a:t>olvidaron</a:t>
            </a:r>
            <a:endParaRPr lang="en-US" sz="5400" dirty="0" smtClean="0"/>
          </a:p>
          <a:p>
            <a:r>
              <a:rPr lang="en-US" sz="5400" dirty="0" smtClean="0"/>
              <a:t>B. se me </a:t>
            </a:r>
            <a:r>
              <a:rPr lang="en-US" sz="5400" dirty="0" err="1" smtClean="0"/>
              <a:t>olvidó</a:t>
            </a:r>
            <a:endParaRPr lang="en-US" sz="5400" dirty="0" smtClean="0"/>
          </a:p>
          <a:p>
            <a:r>
              <a:rPr lang="en-US" sz="5400" dirty="0" smtClean="0"/>
              <a:t>C. se le </a:t>
            </a:r>
            <a:r>
              <a:rPr lang="en-US" sz="5400" dirty="0" err="1" smtClean="0"/>
              <a:t>olvidaron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7970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19200"/>
            <a:ext cx="7772400" cy="838200"/>
          </a:xfrm>
        </p:spPr>
        <p:txBody>
          <a:bodyPr>
            <a:noAutofit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El </a:t>
            </a:r>
            <a:r>
              <a:rPr lang="en-US" sz="4400" dirty="0" err="1" smtClean="0"/>
              <a:t>profesor</a:t>
            </a:r>
            <a:r>
              <a:rPr lang="en-US" sz="4400" dirty="0" smtClean="0"/>
              <a:t> </a:t>
            </a:r>
            <a:r>
              <a:rPr lang="en-US" sz="4400" dirty="0" err="1" smtClean="0"/>
              <a:t>duda</a:t>
            </a:r>
            <a:r>
              <a:rPr lang="en-US" sz="4400" dirty="0" smtClean="0"/>
              <a:t> </a:t>
            </a:r>
            <a:r>
              <a:rPr lang="en-US" sz="4400" dirty="0" err="1" smtClean="0"/>
              <a:t>que</a:t>
            </a:r>
            <a:r>
              <a:rPr lang="en-US" sz="4400" dirty="0" smtClean="0"/>
              <a:t> los </a:t>
            </a:r>
            <a:r>
              <a:rPr lang="en-US" sz="4400" dirty="0" err="1" smtClean="0"/>
              <a:t>estudiantes</a:t>
            </a:r>
            <a:r>
              <a:rPr lang="en-US" sz="4400" dirty="0" smtClean="0"/>
              <a:t> _____________ </a:t>
            </a:r>
            <a:r>
              <a:rPr lang="en-US" sz="4400" dirty="0" err="1" smtClean="0"/>
              <a:t>malas</a:t>
            </a:r>
            <a:r>
              <a:rPr lang="en-US" sz="4400" dirty="0" smtClean="0"/>
              <a:t> </a:t>
            </a:r>
            <a:r>
              <a:rPr lang="en-US" sz="4400" dirty="0" err="1" smtClean="0"/>
              <a:t>notas</a:t>
            </a:r>
            <a:r>
              <a:rPr lang="en-US" sz="4400" dirty="0" smtClean="0"/>
              <a:t> en el </a:t>
            </a:r>
            <a:r>
              <a:rPr lang="en-US" sz="4400" dirty="0" err="1" smtClean="0"/>
              <a:t>examen</a:t>
            </a:r>
            <a:r>
              <a:rPr lang="en-US" sz="4400" dirty="0" smtClean="0"/>
              <a:t>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286000"/>
            <a:ext cx="7772400" cy="4572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A. </a:t>
            </a:r>
            <a:r>
              <a:rPr lang="en-US" sz="5400" dirty="0" err="1" smtClean="0"/>
              <a:t>sacar</a:t>
            </a:r>
            <a:endParaRPr lang="en-US" sz="5400" dirty="0" smtClean="0"/>
          </a:p>
          <a:p>
            <a:r>
              <a:rPr lang="en-US" sz="5400" dirty="0" smtClean="0"/>
              <a:t>B. </a:t>
            </a:r>
            <a:r>
              <a:rPr lang="en-US" sz="5400" dirty="0" err="1" smtClean="0"/>
              <a:t>saquen</a:t>
            </a:r>
            <a:endParaRPr lang="en-US" sz="5400" dirty="0" smtClean="0"/>
          </a:p>
          <a:p>
            <a:r>
              <a:rPr lang="en-US" sz="5400" dirty="0" smtClean="0"/>
              <a:t>C. </a:t>
            </a:r>
            <a:r>
              <a:rPr lang="en-US" sz="5400" dirty="0" err="1" smtClean="0"/>
              <a:t>sacan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A. </a:t>
            </a:r>
            <a:r>
              <a:rPr lang="en-US" sz="6000" dirty="0" err="1" smtClean="0"/>
              <a:t>veía</a:t>
            </a:r>
            <a:endParaRPr lang="en-US" sz="6000" dirty="0" smtClean="0"/>
          </a:p>
          <a:p>
            <a:r>
              <a:rPr lang="en-US" sz="6000" dirty="0" smtClean="0"/>
              <a:t>B. he </a:t>
            </a:r>
            <a:r>
              <a:rPr lang="en-US" sz="6000" dirty="0" err="1" smtClean="0"/>
              <a:t>leído</a:t>
            </a:r>
            <a:endParaRPr lang="en-US" sz="6000" dirty="0" smtClean="0"/>
          </a:p>
          <a:p>
            <a:r>
              <a:rPr lang="en-US" sz="6000" dirty="0" smtClean="0"/>
              <a:t>C. </a:t>
            </a:r>
            <a:r>
              <a:rPr lang="en-US" sz="6000" dirty="0" err="1" smtClean="0"/>
              <a:t>voy</a:t>
            </a:r>
            <a:r>
              <a:rPr lang="en-US" sz="6000" dirty="0" smtClean="0"/>
              <a:t> a leer.</a:t>
            </a:r>
            <a:endParaRPr lang="en-US" sz="6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leíste</a:t>
            </a:r>
            <a:r>
              <a:rPr lang="en-US" dirty="0" smtClean="0"/>
              <a:t> la </a:t>
            </a:r>
            <a:r>
              <a:rPr lang="en-US" dirty="0" err="1" smtClean="0"/>
              <a:t>sección</a:t>
            </a:r>
            <a:r>
              <a:rPr lang="en-US" dirty="0" smtClean="0"/>
              <a:t> </a:t>
            </a:r>
            <a:r>
              <a:rPr lang="en-US" dirty="0" err="1" smtClean="0"/>
              <a:t>deportiva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No, no la ______ </a:t>
            </a:r>
            <a:r>
              <a:rPr lang="en-US" dirty="0" err="1" smtClean="0"/>
              <a:t>todavía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Conoces</a:t>
            </a:r>
            <a:r>
              <a:rPr lang="en-US" dirty="0" smtClean="0"/>
              <a:t> a </a:t>
            </a:r>
            <a:r>
              <a:rPr lang="en-US" dirty="0" err="1" smtClean="0"/>
              <a:t>alguien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_______ </a:t>
            </a:r>
            <a:r>
              <a:rPr lang="en-US" dirty="0" err="1" smtClean="0"/>
              <a:t>bailar</a:t>
            </a:r>
            <a:r>
              <a:rPr lang="en-US" dirty="0" smtClean="0"/>
              <a:t> el flamenco?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A. </a:t>
            </a:r>
            <a:r>
              <a:rPr lang="en-US" sz="6000" dirty="0" err="1" smtClean="0"/>
              <a:t>sabe</a:t>
            </a:r>
            <a:endParaRPr lang="en-US" sz="6000" dirty="0" smtClean="0"/>
          </a:p>
          <a:p>
            <a:r>
              <a:rPr lang="en-US" sz="6000" dirty="0" smtClean="0"/>
              <a:t>B. saber</a:t>
            </a:r>
          </a:p>
          <a:p>
            <a:r>
              <a:rPr lang="en-US" sz="6000" dirty="0" smtClean="0"/>
              <a:t>C. </a:t>
            </a:r>
            <a:r>
              <a:rPr lang="en-US" sz="6000" dirty="0" err="1" smtClean="0"/>
              <a:t>sepa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A mi </a:t>
            </a:r>
            <a:r>
              <a:rPr lang="en-US" sz="4400" dirty="0" err="1" smtClean="0"/>
              <a:t>madre</a:t>
            </a:r>
            <a:r>
              <a:rPr lang="en-US" sz="4400" dirty="0" smtClean="0"/>
              <a:t>_______ </a:t>
            </a:r>
            <a:r>
              <a:rPr lang="en-US" sz="4400" dirty="0" err="1" smtClean="0"/>
              <a:t>quemaron</a:t>
            </a:r>
            <a:r>
              <a:rPr lang="en-US" sz="4400" dirty="0" smtClean="0"/>
              <a:t> </a:t>
            </a:r>
            <a:r>
              <a:rPr lang="en-US" sz="4400" dirty="0" err="1" smtClean="0"/>
              <a:t>las</a:t>
            </a:r>
            <a:r>
              <a:rPr lang="en-US" sz="4400" dirty="0" smtClean="0"/>
              <a:t> </a:t>
            </a:r>
            <a:r>
              <a:rPr lang="en-US" sz="4400" dirty="0" err="1" smtClean="0"/>
              <a:t>galletas</a:t>
            </a:r>
            <a:r>
              <a:rPr lang="en-US" sz="4400" dirty="0" smtClean="0"/>
              <a:t>.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A. se le</a:t>
            </a:r>
          </a:p>
          <a:p>
            <a:r>
              <a:rPr lang="en-US" sz="6600" dirty="0" smtClean="0"/>
              <a:t>B. se les </a:t>
            </a:r>
          </a:p>
          <a:p>
            <a:r>
              <a:rPr lang="en-US" sz="6600" dirty="0" smtClean="0"/>
              <a:t>C. </a:t>
            </a:r>
            <a:r>
              <a:rPr lang="en-US" sz="6600" dirty="0" err="1" smtClean="0"/>
              <a:t>te</a:t>
            </a:r>
            <a:r>
              <a:rPr lang="en-US" sz="6600" dirty="0" smtClean="0"/>
              <a:t> </a:t>
            </a:r>
            <a:r>
              <a:rPr lang="en-US" sz="6600" dirty="0" err="1" smtClean="0"/>
              <a:t>las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err="1"/>
              <a:t>Ya</a:t>
            </a:r>
            <a:r>
              <a:rPr lang="en-US" sz="4400" dirty="0"/>
              <a:t> no hay </a:t>
            </a:r>
            <a:r>
              <a:rPr lang="en-US" sz="4400" dirty="0" err="1"/>
              <a:t>entradas</a:t>
            </a:r>
            <a:r>
              <a:rPr lang="en-US" sz="4400" dirty="0"/>
              <a:t> </a:t>
            </a:r>
            <a:r>
              <a:rPr lang="en-US" sz="4400" dirty="0" err="1"/>
              <a:t>para</a:t>
            </a:r>
            <a:r>
              <a:rPr lang="en-US" sz="4400" dirty="0"/>
              <a:t> el </a:t>
            </a:r>
            <a:r>
              <a:rPr lang="en-US" sz="4400" dirty="0" err="1"/>
              <a:t>museo</a:t>
            </a:r>
            <a:r>
              <a:rPr lang="en-US" sz="4400" dirty="0"/>
              <a:t>. ________ el </a:t>
            </a:r>
            <a:r>
              <a:rPr lang="en-US" sz="4400" dirty="0" err="1"/>
              <a:t>otro</a:t>
            </a:r>
            <a:r>
              <a:rPr lang="en-US" sz="4400" dirty="0"/>
              <a:t> </a:t>
            </a:r>
            <a:r>
              <a:rPr lang="en-US" sz="4400" dirty="0" err="1"/>
              <a:t>día</a:t>
            </a:r>
            <a:r>
              <a:rPr lang="en-US" sz="4400" dirty="0"/>
              <a:t>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A. se </a:t>
            </a:r>
            <a:r>
              <a:rPr lang="en-US" sz="6600" dirty="0" err="1" smtClean="0"/>
              <a:t>vendieron</a:t>
            </a:r>
            <a:endParaRPr lang="en-US" sz="6600" dirty="0" smtClean="0"/>
          </a:p>
          <a:p>
            <a:r>
              <a:rPr lang="en-US" sz="6600" dirty="0" smtClean="0"/>
              <a:t>B. se </a:t>
            </a:r>
            <a:r>
              <a:rPr lang="en-US" sz="6600" dirty="0" err="1" smtClean="0"/>
              <a:t>vendió</a:t>
            </a:r>
            <a:r>
              <a:rPr lang="en-US" sz="6600" dirty="0" smtClean="0"/>
              <a:t> </a:t>
            </a:r>
          </a:p>
          <a:p>
            <a:r>
              <a:rPr lang="en-US" sz="6600" dirty="0" smtClean="0"/>
              <a:t>C. </a:t>
            </a:r>
            <a:r>
              <a:rPr lang="en-US" sz="6600" dirty="0" err="1" smtClean="0"/>
              <a:t>vendió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35649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8001000" cy="1325562"/>
          </a:xfrm>
        </p:spPr>
        <p:txBody>
          <a:bodyPr>
            <a:noAutofit/>
          </a:bodyPr>
          <a:lstStyle/>
          <a:p>
            <a:r>
              <a:rPr lang="en-US" sz="4400" dirty="0" smtClean="0"/>
              <a:t>La </a:t>
            </a:r>
            <a:r>
              <a:rPr lang="en-US" sz="4400" dirty="0" err="1" smtClean="0"/>
              <a:t>pintura</a:t>
            </a:r>
            <a:r>
              <a:rPr lang="en-US" sz="4400" dirty="0" smtClean="0"/>
              <a:t> _________ </a:t>
            </a:r>
            <a:r>
              <a:rPr lang="en-US" sz="4400" dirty="0" err="1" smtClean="0"/>
              <a:t>por</a:t>
            </a:r>
            <a:r>
              <a:rPr lang="en-US" sz="4400" dirty="0" smtClean="0"/>
              <a:t> Kahlo.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8229600" cy="4572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A. </a:t>
            </a:r>
            <a:r>
              <a:rPr lang="en-US" sz="6600" dirty="0" err="1" smtClean="0"/>
              <a:t>fueron</a:t>
            </a:r>
            <a:r>
              <a:rPr lang="en-US" sz="6600" dirty="0" smtClean="0"/>
              <a:t> </a:t>
            </a:r>
            <a:r>
              <a:rPr lang="en-US" sz="6600" dirty="0" err="1" smtClean="0"/>
              <a:t>pintado</a:t>
            </a:r>
            <a:endParaRPr lang="en-US" sz="6600" dirty="0" smtClean="0"/>
          </a:p>
          <a:p>
            <a:r>
              <a:rPr lang="en-US" sz="6600" dirty="0" smtClean="0"/>
              <a:t>B. </a:t>
            </a:r>
            <a:r>
              <a:rPr lang="en-US" sz="6600" dirty="0" err="1" smtClean="0"/>
              <a:t>fue</a:t>
            </a:r>
            <a:r>
              <a:rPr lang="en-US" sz="6600" dirty="0" smtClean="0"/>
              <a:t> </a:t>
            </a:r>
            <a:r>
              <a:rPr lang="en-US" sz="6600" dirty="0" err="1" smtClean="0"/>
              <a:t>pintado</a:t>
            </a:r>
            <a:endParaRPr lang="en-US" sz="6600" dirty="0" smtClean="0"/>
          </a:p>
          <a:p>
            <a:r>
              <a:rPr lang="en-US" sz="6600" dirty="0" smtClean="0"/>
              <a:t>C. </a:t>
            </a:r>
            <a:r>
              <a:rPr lang="en-US" sz="6600" dirty="0" err="1" smtClean="0"/>
              <a:t>fue</a:t>
            </a:r>
            <a:r>
              <a:rPr lang="en-US" sz="6600" dirty="0" smtClean="0"/>
              <a:t> </a:t>
            </a:r>
            <a:r>
              <a:rPr lang="en-US" sz="6600" dirty="0" err="1" smtClean="0"/>
              <a:t>pintada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305800" cy="1143000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Mis</a:t>
            </a:r>
            <a:r>
              <a:rPr lang="en-US" sz="4400" dirty="0" smtClean="0"/>
              <a:t> amigos </a:t>
            </a:r>
            <a:r>
              <a:rPr lang="en-US" sz="4400" dirty="0" err="1" smtClean="0"/>
              <a:t>quieren</a:t>
            </a:r>
            <a:r>
              <a:rPr lang="en-US" sz="4400" dirty="0" smtClean="0"/>
              <a:t> </a:t>
            </a:r>
            <a:r>
              <a:rPr lang="en-US" sz="4400" dirty="0" err="1" smtClean="0"/>
              <a:t>que</a:t>
            </a:r>
            <a:r>
              <a:rPr lang="en-US" sz="4400" dirty="0" smtClean="0"/>
              <a:t> </a:t>
            </a:r>
            <a:r>
              <a:rPr lang="en-US" sz="4400" dirty="0" err="1" smtClean="0"/>
              <a:t>yo</a:t>
            </a:r>
            <a:r>
              <a:rPr lang="en-US" sz="4400" dirty="0" smtClean="0"/>
              <a:t> _____ con </a:t>
            </a:r>
            <a:r>
              <a:rPr lang="en-US" sz="4400" dirty="0" err="1" smtClean="0"/>
              <a:t>ellos</a:t>
            </a:r>
            <a:r>
              <a:rPr lang="en-US" sz="4400" dirty="0" smtClean="0"/>
              <a:t> </a:t>
            </a:r>
            <a:r>
              <a:rPr lang="en-US" sz="4400" dirty="0" err="1" smtClean="0"/>
              <a:t>este</a:t>
            </a:r>
            <a:r>
              <a:rPr lang="en-US" sz="4400" dirty="0" smtClean="0"/>
              <a:t> </a:t>
            </a:r>
            <a:r>
              <a:rPr lang="en-US" sz="4400" dirty="0" err="1" smtClean="0"/>
              <a:t>verano</a:t>
            </a:r>
            <a:r>
              <a:rPr lang="en-US" sz="4400" dirty="0" smtClean="0"/>
              <a:t>.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A. </a:t>
            </a:r>
            <a:r>
              <a:rPr lang="en-US" sz="6000" dirty="0" err="1" smtClean="0"/>
              <a:t>salga</a:t>
            </a:r>
            <a:endParaRPr lang="en-US" sz="6000" dirty="0" smtClean="0"/>
          </a:p>
          <a:p>
            <a:r>
              <a:rPr lang="en-US" sz="6000" dirty="0" smtClean="0"/>
              <a:t>B. </a:t>
            </a:r>
            <a:r>
              <a:rPr lang="en-US" sz="6000" dirty="0" err="1" smtClean="0"/>
              <a:t>salgo</a:t>
            </a:r>
            <a:endParaRPr lang="en-US" sz="6000" dirty="0" smtClean="0"/>
          </a:p>
          <a:p>
            <a:r>
              <a:rPr lang="en-US" sz="6000" dirty="0" smtClean="0"/>
              <a:t>C. </a:t>
            </a:r>
            <a:r>
              <a:rPr lang="en-US" sz="6000" dirty="0" err="1" smtClean="0"/>
              <a:t>salir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253</TotalTime>
  <Words>393</Words>
  <Application>Microsoft Office PowerPoint</Application>
  <PresentationFormat>On-screen Show (4:3)</PresentationFormat>
  <Paragraphs>81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Equity</vt:lpstr>
      <vt:lpstr>Repaso para el examen final</vt:lpstr>
      <vt:lpstr>Me alegra que ella ______ mi amiga. </vt:lpstr>
      <vt:lpstr>     El profesor duda que los estudiantes _____________ malas notas en el examen. </vt:lpstr>
      <vt:lpstr>¿Ya leíste la sección deportiva? No, no la ______ todavía.</vt:lpstr>
      <vt:lpstr>¿Conoces a alguien que _______ bailar el flamenco?</vt:lpstr>
      <vt:lpstr>A mi madre_______ quemaron las galletas. </vt:lpstr>
      <vt:lpstr>Ya no hay entradas para el museo. ________ el otro día. </vt:lpstr>
      <vt:lpstr>La pintura _________ por Kahlo.</vt:lpstr>
      <vt:lpstr>Mis amigos quieren que yo _____ con ellos este verano. </vt:lpstr>
      <vt:lpstr>Se______ pan en la panadería. </vt:lpstr>
      <vt:lpstr>Ojalá que el examen no_____ largo.</vt:lpstr>
      <vt:lpstr>Mis padres piden que yo ____ buenas notas. </vt:lpstr>
      <vt:lpstr>Fui a su casa pero mi amigo ya se ______. </vt:lpstr>
      <vt:lpstr>Mi hermano dice que yo ____el programa. A él le gusta mucho.</vt:lpstr>
      <vt:lpstr>Cuando ella llegó, la obra de teatro ya _______. </vt:lpstr>
      <vt:lpstr>Es cierto que esta clase _____ buenísima.   </vt:lpstr>
      <vt:lpstr>No pienso que él _____ honesto con ella. </vt:lpstr>
      <vt:lpstr>Parece mentira que hoy ____ el último día de clases.  </vt:lpstr>
      <vt:lpstr>Los reporteros dudan que ellos ______ la verdad.</vt:lpstr>
      <vt:lpstr>Es ______ que el locutor sabe mucho de la economía. </vt:lpstr>
      <vt:lpstr>Yo sabía de la fiesta, pero ____el día.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Slais, Michele</dc:creator>
  <cp:lastModifiedBy>Temp</cp:lastModifiedBy>
  <cp:revision>20</cp:revision>
  <dcterms:created xsi:type="dcterms:W3CDTF">2006-08-16T00:00:00Z</dcterms:created>
  <dcterms:modified xsi:type="dcterms:W3CDTF">2013-06-13T14:13:36Z</dcterms:modified>
</cp:coreProperties>
</file>