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99DB25-B0AD-484C-87FE-17F18BE4A68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48E271-BE63-481E-9C50-55B2E682E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With a partner </a:t>
            </a:r>
            <a:r>
              <a:rPr lang="en-US" sz="2400" b="1" dirty="0">
                <a:solidFill>
                  <a:srgbClr val="FF0000"/>
                </a:solidFill>
              </a:rPr>
              <a:t>role play</a:t>
            </a:r>
            <a:r>
              <a:rPr lang="en-US" sz="2400" dirty="0">
                <a:solidFill>
                  <a:srgbClr val="FF0000"/>
                </a:solidFill>
              </a:rPr>
              <a:t> the following conversation.  You and your friend are trying to make plans for this weekend.</a:t>
            </a:r>
          </a:p>
          <a:p>
            <a:r>
              <a:rPr lang="en-US" sz="2400" dirty="0" smtClean="0"/>
              <a:t>1. Greet </a:t>
            </a:r>
            <a:r>
              <a:rPr lang="en-US" sz="2400" dirty="0"/>
              <a:t>your friend. </a:t>
            </a:r>
            <a:r>
              <a:rPr lang="en-US" sz="2400" b="1" dirty="0" smtClean="0"/>
              <a:t>Ask </a:t>
            </a:r>
            <a:r>
              <a:rPr lang="en-US" sz="2400" b="1" dirty="0"/>
              <a:t>what your friend wants to do this weekend</a:t>
            </a:r>
            <a:r>
              <a:rPr lang="en-US" sz="2400" b="1" dirty="0" smtClean="0"/>
              <a:t>.</a:t>
            </a:r>
          </a:p>
          <a:p>
            <a:pPr marL="457200" lvl="0" indent="-457200">
              <a:buAutoNum type="arabicPeriod"/>
            </a:pPr>
            <a:endParaRPr lang="en-US" sz="2400" dirty="0"/>
          </a:p>
          <a:p>
            <a:pPr lvl="0"/>
            <a:r>
              <a:rPr lang="en-US" sz="2400" dirty="0" smtClean="0"/>
              <a:t>2. Discuss </a:t>
            </a:r>
            <a:r>
              <a:rPr lang="en-US" sz="2400" dirty="0"/>
              <a:t>ideas for plans. </a:t>
            </a:r>
            <a:r>
              <a:rPr lang="en-US" sz="2400" dirty="0" smtClean="0"/>
              <a:t>Both state </a:t>
            </a:r>
            <a:r>
              <a:rPr lang="en-US" sz="2400" dirty="0"/>
              <a:t>what you </a:t>
            </a:r>
            <a:r>
              <a:rPr lang="en-US" sz="2400" b="1" dirty="0"/>
              <a:t>feel like doing</a:t>
            </a:r>
            <a:r>
              <a:rPr lang="en-US" sz="2400" dirty="0"/>
              <a:t> or </a:t>
            </a:r>
            <a:r>
              <a:rPr lang="en-US" sz="2400" b="1" dirty="0"/>
              <a:t>want to </a:t>
            </a:r>
            <a:r>
              <a:rPr lang="en-US" sz="2400" b="1" dirty="0" smtClean="0"/>
              <a:t>do.</a:t>
            </a:r>
            <a:r>
              <a:rPr lang="en-US" sz="2400" dirty="0"/>
              <a:t>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3. Unfortunately</a:t>
            </a:r>
            <a:r>
              <a:rPr lang="en-US" sz="2400" dirty="0"/>
              <a:t>, </a:t>
            </a:r>
            <a:r>
              <a:rPr lang="en-US" sz="2400" dirty="0" smtClean="0"/>
              <a:t>one of you is busy</a:t>
            </a:r>
            <a:r>
              <a:rPr lang="en-US" sz="2400" dirty="0"/>
              <a:t>. </a:t>
            </a:r>
            <a:r>
              <a:rPr lang="en-US" sz="2400" dirty="0" smtClean="0"/>
              <a:t>Explain </a:t>
            </a:r>
            <a:r>
              <a:rPr lang="en-US" sz="2400" dirty="0"/>
              <a:t>what you </a:t>
            </a:r>
            <a:r>
              <a:rPr lang="en-US" sz="2400" b="1" dirty="0"/>
              <a:t>have to </a:t>
            </a:r>
            <a:r>
              <a:rPr lang="en-US" sz="2400" b="1" dirty="0" smtClean="0"/>
              <a:t>do </a:t>
            </a:r>
            <a:r>
              <a:rPr lang="en-US" sz="2400" dirty="0" smtClean="0"/>
              <a:t>(chores).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3. </a:t>
            </a:r>
            <a:r>
              <a:rPr lang="en-US" sz="2400" b="1" dirty="0" smtClean="0"/>
              <a:t>Offer help </a:t>
            </a:r>
            <a:r>
              <a:rPr lang="en-US" sz="2400" dirty="0" smtClean="0"/>
              <a:t>to your friend. </a:t>
            </a:r>
            <a:endParaRPr lang="en-US" sz="2400" dirty="0"/>
          </a:p>
          <a:p>
            <a:pPr lvl="0"/>
            <a:endParaRPr lang="en-US" sz="2400" dirty="0"/>
          </a:p>
          <a:p>
            <a:r>
              <a:rPr lang="en-US" sz="2400" dirty="0" smtClean="0"/>
              <a:t>4. </a:t>
            </a:r>
            <a:r>
              <a:rPr lang="en-US" sz="2400" b="1" dirty="0" smtClean="0"/>
              <a:t>Tell your friend how to help</a:t>
            </a:r>
            <a:r>
              <a:rPr lang="en-US" sz="2400" dirty="0" smtClean="0"/>
              <a:t>, so you can get to your plans faster. </a:t>
            </a:r>
            <a:endParaRPr lang="en-US" sz="2400" b="1" dirty="0"/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</TotalTime>
  <Words>102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4</cp:revision>
  <dcterms:created xsi:type="dcterms:W3CDTF">2014-09-17T18:44:05Z</dcterms:created>
  <dcterms:modified xsi:type="dcterms:W3CDTF">2014-09-18T17:20:57Z</dcterms:modified>
</cp:coreProperties>
</file>