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72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EB476-DAC1-EA4F-B0D6-E589BB0AE996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96E64-56F4-BE48-B4DA-B3F92151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48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7.xml"/><Relationship Id="rId117" Type="http://schemas.openxmlformats.org/officeDocument/2006/relationships/tags" Target="../tags/tag118.xml"/><Relationship Id="rId21" Type="http://schemas.openxmlformats.org/officeDocument/2006/relationships/tags" Target="../tags/tag22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84" Type="http://schemas.openxmlformats.org/officeDocument/2006/relationships/tags" Target="../tags/tag85.xml"/><Relationship Id="rId89" Type="http://schemas.openxmlformats.org/officeDocument/2006/relationships/tags" Target="../tags/tag90.xml"/><Relationship Id="rId112" Type="http://schemas.openxmlformats.org/officeDocument/2006/relationships/tags" Target="../tags/tag113.xml"/><Relationship Id="rId133" Type="http://schemas.openxmlformats.org/officeDocument/2006/relationships/tags" Target="../tags/tag134.xml"/><Relationship Id="rId138" Type="http://schemas.openxmlformats.org/officeDocument/2006/relationships/tags" Target="../tags/tag139.xml"/><Relationship Id="rId154" Type="http://schemas.openxmlformats.org/officeDocument/2006/relationships/tags" Target="../tags/tag155.xml"/><Relationship Id="rId159" Type="http://schemas.openxmlformats.org/officeDocument/2006/relationships/tags" Target="../tags/tag160.xml"/><Relationship Id="rId170" Type="http://schemas.openxmlformats.org/officeDocument/2006/relationships/slideLayout" Target="../slideLayouts/slideLayout12.xml"/><Relationship Id="rId16" Type="http://schemas.openxmlformats.org/officeDocument/2006/relationships/tags" Target="../tags/tag17.xml"/><Relationship Id="rId107" Type="http://schemas.openxmlformats.org/officeDocument/2006/relationships/tags" Target="../tags/tag108.xml"/><Relationship Id="rId11" Type="http://schemas.openxmlformats.org/officeDocument/2006/relationships/tags" Target="../tags/tag12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74" Type="http://schemas.openxmlformats.org/officeDocument/2006/relationships/tags" Target="../tags/tag75.xml"/><Relationship Id="rId79" Type="http://schemas.openxmlformats.org/officeDocument/2006/relationships/tags" Target="../tags/tag80.xml"/><Relationship Id="rId102" Type="http://schemas.openxmlformats.org/officeDocument/2006/relationships/tags" Target="../tags/tag103.xml"/><Relationship Id="rId123" Type="http://schemas.openxmlformats.org/officeDocument/2006/relationships/tags" Target="../tags/tag124.xml"/><Relationship Id="rId128" Type="http://schemas.openxmlformats.org/officeDocument/2006/relationships/tags" Target="../tags/tag129.xml"/><Relationship Id="rId144" Type="http://schemas.openxmlformats.org/officeDocument/2006/relationships/tags" Target="../tags/tag145.xml"/><Relationship Id="rId149" Type="http://schemas.openxmlformats.org/officeDocument/2006/relationships/tags" Target="../tags/tag150.xml"/><Relationship Id="rId5" Type="http://schemas.openxmlformats.org/officeDocument/2006/relationships/tags" Target="../tags/tag6.xml"/><Relationship Id="rId90" Type="http://schemas.openxmlformats.org/officeDocument/2006/relationships/tags" Target="../tags/tag91.xml"/><Relationship Id="rId95" Type="http://schemas.openxmlformats.org/officeDocument/2006/relationships/tags" Target="../tags/tag96.xml"/><Relationship Id="rId160" Type="http://schemas.openxmlformats.org/officeDocument/2006/relationships/tags" Target="../tags/tag161.xml"/><Relationship Id="rId165" Type="http://schemas.openxmlformats.org/officeDocument/2006/relationships/tags" Target="../tags/tag166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113" Type="http://schemas.openxmlformats.org/officeDocument/2006/relationships/tags" Target="../tags/tag114.xml"/><Relationship Id="rId118" Type="http://schemas.openxmlformats.org/officeDocument/2006/relationships/tags" Target="../tags/tag119.xml"/><Relationship Id="rId134" Type="http://schemas.openxmlformats.org/officeDocument/2006/relationships/tags" Target="../tags/tag135.xml"/><Relationship Id="rId139" Type="http://schemas.openxmlformats.org/officeDocument/2006/relationships/tags" Target="../tags/tag140.xml"/><Relationship Id="rId80" Type="http://schemas.openxmlformats.org/officeDocument/2006/relationships/tags" Target="../tags/tag81.xml"/><Relationship Id="rId85" Type="http://schemas.openxmlformats.org/officeDocument/2006/relationships/tags" Target="../tags/tag86.xml"/><Relationship Id="rId150" Type="http://schemas.openxmlformats.org/officeDocument/2006/relationships/tags" Target="../tags/tag151.xml"/><Relationship Id="rId155" Type="http://schemas.openxmlformats.org/officeDocument/2006/relationships/tags" Target="../tags/tag156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59" Type="http://schemas.openxmlformats.org/officeDocument/2006/relationships/tags" Target="../tags/tag60.xml"/><Relationship Id="rId103" Type="http://schemas.openxmlformats.org/officeDocument/2006/relationships/tags" Target="../tags/tag104.xml"/><Relationship Id="rId108" Type="http://schemas.openxmlformats.org/officeDocument/2006/relationships/tags" Target="../tags/tag109.xml"/><Relationship Id="rId124" Type="http://schemas.openxmlformats.org/officeDocument/2006/relationships/tags" Target="../tags/tag125.xml"/><Relationship Id="rId129" Type="http://schemas.openxmlformats.org/officeDocument/2006/relationships/tags" Target="../tags/tag130.xml"/><Relationship Id="rId54" Type="http://schemas.openxmlformats.org/officeDocument/2006/relationships/tags" Target="../tags/tag55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91" Type="http://schemas.openxmlformats.org/officeDocument/2006/relationships/tags" Target="../tags/tag92.xml"/><Relationship Id="rId96" Type="http://schemas.openxmlformats.org/officeDocument/2006/relationships/tags" Target="../tags/tag97.xml"/><Relationship Id="rId140" Type="http://schemas.openxmlformats.org/officeDocument/2006/relationships/tags" Target="../tags/tag141.xml"/><Relationship Id="rId145" Type="http://schemas.openxmlformats.org/officeDocument/2006/relationships/tags" Target="../tags/tag146.xml"/><Relationship Id="rId161" Type="http://schemas.openxmlformats.org/officeDocument/2006/relationships/tags" Target="../tags/tag162.xml"/><Relationship Id="rId166" Type="http://schemas.openxmlformats.org/officeDocument/2006/relationships/tags" Target="../tags/tag16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6" Type="http://schemas.openxmlformats.org/officeDocument/2006/relationships/tags" Target="../tags/tag107.xml"/><Relationship Id="rId114" Type="http://schemas.openxmlformats.org/officeDocument/2006/relationships/tags" Target="../tags/tag115.xml"/><Relationship Id="rId119" Type="http://schemas.openxmlformats.org/officeDocument/2006/relationships/tags" Target="../tags/tag120.xml"/><Relationship Id="rId127" Type="http://schemas.openxmlformats.org/officeDocument/2006/relationships/tags" Target="../tags/tag12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tags" Target="../tags/tag79.xml"/><Relationship Id="rId81" Type="http://schemas.openxmlformats.org/officeDocument/2006/relationships/tags" Target="../tags/tag82.xml"/><Relationship Id="rId86" Type="http://schemas.openxmlformats.org/officeDocument/2006/relationships/tags" Target="../tags/tag87.xml"/><Relationship Id="rId94" Type="http://schemas.openxmlformats.org/officeDocument/2006/relationships/tags" Target="../tags/tag95.xml"/><Relationship Id="rId99" Type="http://schemas.openxmlformats.org/officeDocument/2006/relationships/tags" Target="../tags/tag100.xml"/><Relationship Id="rId101" Type="http://schemas.openxmlformats.org/officeDocument/2006/relationships/tags" Target="../tags/tag102.xml"/><Relationship Id="rId122" Type="http://schemas.openxmlformats.org/officeDocument/2006/relationships/tags" Target="../tags/tag123.xml"/><Relationship Id="rId130" Type="http://schemas.openxmlformats.org/officeDocument/2006/relationships/tags" Target="../tags/tag131.xml"/><Relationship Id="rId135" Type="http://schemas.openxmlformats.org/officeDocument/2006/relationships/tags" Target="../tags/tag136.xml"/><Relationship Id="rId143" Type="http://schemas.openxmlformats.org/officeDocument/2006/relationships/tags" Target="../tags/tag144.xml"/><Relationship Id="rId148" Type="http://schemas.openxmlformats.org/officeDocument/2006/relationships/tags" Target="../tags/tag149.xml"/><Relationship Id="rId151" Type="http://schemas.openxmlformats.org/officeDocument/2006/relationships/tags" Target="../tags/tag152.xml"/><Relationship Id="rId156" Type="http://schemas.openxmlformats.org/officeDocument/2006/relationships/tags" Target="../tags/tag157.xml"/><Relationship Id="rId164" Type="http://schemas.openxmlformats.org/officeDocument/2006/relationships/tags" Target="../tags/tag165.xml"/><Relationship Id="rId169" Type="http://schemas.openxmlformats.org/officeDocument/2006/relationships/tags" Target="../tags/tag17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109" Type="http://schemas.openxmlformats.org/officeDocument/2006/relationships/tags" Target="../tags/tag110.xml"/><Relationship Id="rId34" Type="http://schemas.openxmlformats.org/officeDocument/2006/relationships/tags" Target="../tags/tag35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6" Type="http://schemas.openxmlformats.org/officeDocument/2006/relationships/tags" Target="../tags/tag77.xml"/><Relationship Id="rId97" Type="http://schemas.openxmlformats.org/officeDocument/2006/relationships/tags" Target="../tags/tag98.xml"/><Relationship Id="rId104" Type="http://schemas.openxmlformats.org/officeDocument/2006/relationships/tags" Target="../tags/tag105.xml"/><Relationship Id="rId120" Type="http://schemas.openxmlformats.org/officeDocument/2006/relationships/tags" Target="../tags/tag121.xml"/><Relationship Id="rId125" Type="http://schemas.openxmlformats.org/officeDocument/2006/relationships/tags" Target="../tags/tag126.xml"/><Relationship Id="rId141" Type="http://schemas.openxmlformats.org/officeDocument/2006/relationships/tags" Target="../tags/tag142.xml"/><Relationship Id="rId146" Type="http://schemas.openxmlformats.org/officeDocument/2006/relationships/tags" Target="../tags/tag147.xml"/><Relationship Id="rId167" Type="http://schemas.openxmlformats.org/officeDocument/2006/relationships/tags" Target="../tags/tag168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92" Type="http://schemas.openxmlformats.org/officeDocument/2006/relationships/tags" Target="../tags/tag93.xml"/><Relationship Id="rId162" Type="http://schemas.openxmlformats.org/officeDocument/2006/relationships/tags" Target="../tags/tag163.xml"/><Relationship Id="rId2" Type="http://schemas.openxmlformats.org/officeDocument/2006/relationships/tags" Target="../tags/tag3.xml"/><Relationship Id="rId29" Type="http://schemas.openxmlformats.org/officeDocument/2006/relationships/tags" Target="../tags/tag30.xml"/><Relationship Id="rId24" Type="http://schemas.openxmlformats.org/officeDocument/2006/relationships/tags" Target="../tags/tag25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66" Type="http://schemas.openxmlformats.org/officeDocument/2006/relationships/tags" Target="../tags/tag67.xml"/><Relationship Id="rId87" Type="http://schemas.openxmlformats.org/officeDocument/2006/relationships/tags" Target="../tags/tag88.xml"/><Relationship Id="rId110" Type="http://schemas.openxmlformats.org/officeDocument/2006/relationships/tags" Target="../tags/tag111.xml"/><Relationship Id="rId115" Type="http://schemas.openxmlformats.org/officeDocument/2006/relationships/tags" Target="../tags/tag116.xml"/><Relationship Id="rId131" Type="http://schemas.openxmlformats.org/officeDocument/2006/relationships/tags" Target="../tags/tag132.xml"/><Relationship Id="rId136" Type="http://schemas.openxmlformats.org/officeDocument/2006/relationships/tags" Target="../tags/tag137.xml"/><Relationship Id="rId157" Type="http://schemas.openxmlformats.org/officeDocument/2006/relationships/tags" Target="../tags/tag158.xml"/><Relationship Id="rId61" Type="http://schemas.openxmlformats.org/officeDocument/2006/relationships/tags" Target="../tags/tag62.xml"/><Relationship Id="rId82" Type="http://schemas.openxmlformats.org/officeDocument/2006/relationships/tags" Target="../tags/tag83.xml"/><Relationship Id="rId152" Type="http://schemas.openxmlformats.org/officeDocument/2006/relationships/tags" Target="../tags/tag153.xml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56" Type="http://schemas.openxmlformats.org/officeDocument/2006/relationships/tags" Target="../tags/tag57.xml"/><Relationship Id="rId77" Type="http://schemas.openxmlformats.org/officeDocument/2006/relationships/tags" Target="../tags/tag78.xml"/><Relationship Id="rId100" Type="http://schemas.openxmlformats.org/officeDocument/2006/relationships/tags" Target="../tags/tag101.xml"/><Relationship Id="rId105" Type="http://schemas.openxmlformats.org/officeDocument/2006/relationships/tags" Target="../tags/tag106.xml"/><Relationship Id="rId126" Type="http://schemas.openxmlformats.org/officeDocument/2006/relationships/tags" Target="../tags/tag127.xml"/><Relationship Id="rId147" Type="http://schemas.openxmlformats.org/officeDocument/2006/relationships/tags" Target="../tags/tag148.xml"/><Relationship Id="rId168" Type="http://schemas.openxmlformats.org/officeDocument/2006/relationships/tags" Target="../tags/tag169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93" Type="http://schemas.openxmlformats.org/officeDocument/2006/relationships/tags" Target="../tags/tag94.xml"/><Relationship Id="rId98" Type="http://schemas.openxmlformats.org/officeDocument/2006/relationships/tags" Target="../tags/tag99.xml"/><Relationship Id="rId121" Type="http://schemas.openxmlformats.org/officeDocument/2006/relationships/tags" Target="../tags/tag122.xml"/><Relationship Id="rId142" Type="http://schemas.openxmlformats.org/officeDocument/2006/relationships/tags" Target="../tags/tag143.xml"/><Relationship Id="rId163" Type="http://schemas.openxmlformats.org/officeDocument/2006/relationships/tags" Target="../tags/tag164.xml"/><Relationship Id="rId3" Type="http://schemas.openxmlformats.org/officeDocument/2006/relationships/tags" Target="../tags/tag4.xml"/><Relationship Id="rId25" Type="http://schemas.openxmlformats.org/officeDocument/2006/relationships/tags" Target="../tags/tag26.xml"/><Relationship Id="rId46" Type="http://schemas.openxmlformats.org/officeDocument/2006/relationships/tags" Target="../tags/tag47.xml"/><Relationship Id="rId67" Type="http://schemas.openxmlformats.org/officeDocument/2006/relationships/tags" Target="../tags/tag68.xml"/><Relationship Id="rId116" Type="http://schemas.openxmlformats.org/officeDocument/2006/relationships/tags" Target="../tags/tag117.xml"/><Relationship Id="rId137" Type="http://schemas.openxmlformats.org/officeDocument/2006/relationships/tags" Target="../tags/tag138.xml"/><Relationship Id="rId158" Type="http://schemas.openxmlformats.org/officeDocument/2006/relationships/tags" Target="../tags/tag159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62" Type="http://schemas.openxmlformats.org/officeDocument/2006/relationships/tags" Target="../tags/tag63.xml"/><Relationship Id="rId83" Type="http://schemas.openxmlformats.org/officeDocument/2006/relationships/tags" Target="../tags/tag84.xml"/><Relationship Id="rId88" Type="http://schemas.openxmlformats.org/officeDocument/2006/relationships/tags" Target="../tags/tag89.xml"/><Relationship Id="rId111" Type="http://schemas.openxmlformats.org/officeDocument/2006/relationships/tags" Target="../tags/tag112.xml"/><Relationship Id="rId132" Type="http://schemas.openxmlformats.org/officeDocument/2006/relationships/tags" Target="../tags/tag133.xml"/><Relationship Id="rId153" Type="http://schemas.openxmlformats.org/officeDocument/2006/relationships/tags" Target="../tags/tag1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tags" Target="../tags/tag196.xml"/><Relationship Id="rId39" Type="http://schemas.openxmlformats.org/officeDocument/2006/relationships/tags" Target="../tags/tag209.xml"/><Relationship Id="rId21" Type="http://schemas.openxmlformats.org/officeDocument/2006/relationships/tags" Target="../tags/tag191.xml"/><Relationship Id="rId34" Type="http://schemas.openxmlformats.org/officeDocument/2006/relationships/tags" Target="../tags/tag204.xml"/><Relationship Id="rId42" Type="http://schemas.openxmlformats.org/officeDocument/2006/relationships/tags" Target="../tags/tag212.xml"/><Relationship Id="rId47" Type="http://schemas.openxmlformats.org/officeDocument/2006/relationships/tags" Target="../tags/tag217.xml"/><Relationship Id="rId50" Type="http://schemas.openxmlformats.org/officeDocument/2006/relationships/tags" Target="../tags/tag220.xml"/><Relationship Id="rId55" Type="http://schemas.openxmlformats.org/officeDocument/2006/relationships/tags" Target="../tags/tag225.xml"/><Relationship Id="rId63" Type="http://schemas.openxmlformats.org/officeDocument/2006/relationships/tags" Target="../tags/tag233.xml"/><Relationship Id="rId68" Type="http://schemas.openxmlformats.org/officeDocument/2006/relationships/tags" Target="../tags/tag238.xml"/><Relationship Id="rId76" Type="http://schemas.openxmlformats.org/officeDocument/2006/relationships/tags" Target="../tags/tag246.xml"/><Relationship Id="rId7" Type="http://schemas.openxmlformats.org/officeDocument/2006/relationships/tags" Target="../tags/tag177.xml"/><Relationship Id="rId71" Type="http://schemas.openxmlformats.org/officeDocument/2006/relationships/tags" Target="../tags/tag241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9" Type="http://schemas.openxmlformats.org/officeDocument/2006/relationships/tags" Target="../tags/tag199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32" Type="http://schemas.openxmlformats.org/officeDocument/2006/relationships/tags" Target="../tags/tag202.xml"/><Relationship Id="rId37" Type="http://schemas.openxmlformats.org/officeDocument/2006/relationships/tags" Target="../tags/tag207.xml"/><Relationship Id="rId40" Type="http://schemas.openxmlformats.org/officeDocument/2006/relationships/tags" Target="../tags/tag210.xml"/><Relationship Id="rId45" Type="http://schemas.openxmlformats.org/officeDocument/2006/relationships/tags" Target="../tags/tag215.xml"/><Relationship Id="rId53" Type="http://schemas.openxmlformats.org/officeDocument/2006/relationships/tags" Target="../tags/tag223.xml"/><Relationship Id="rId58" Type="http://schemas.openxmlformats.org/officeDocument/2006/relationships/tags" Target="../tags/tag228.xml"/><Relationship Id="rId66" Type="http://schemas.openxmlformats.org/officeDocument/2006/relationships/tags" Target="../tags/tag236.xml"/><Relationship Id="rId74" Type="http://schemas.openxmlformats.org/officeDocument/2006/relationships/tags" Target="../tags/tag244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tags" Target="../tags/tag198.xml"/><Relationship Id="rId36" Type="http://schemas.openxmlformats.org/officeDocument/2006/relationships/tags" Target="../tags/tag206.xml"/><Relationship Id="rId49" Type="http://schemas.openxmlformats.org/officeDocument/2006/relationships/tags" Target="../tags/tag219.xml"/><Relationship Id="rId57" Type="http://schemas.openxmlformats.org/officeDocument/2006/relationships/tags" Target="../tags/tag227.xml"/><Relationship Id="rId61" Type="http://schemas.openxmlformats.org/officeDocument/2006/relationships/tags" Target="../tags/tag231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31" Type="http://schemas.openxmlformats.org/officeDocument/2006/relationships/tags" Target="../tags/tag201.xml"/><Relationship Id="rId44" Type="http://schemas.openxmlformats.org/officeDocument/2006/relationships/tags" Target="../tags/tag214.xml"/><Relationship Id="rId52" Type="http://schemas.openxmlformats.org/officeDocument/2006/relationships/tags" Target="../tags/tag222.xml"/><Relationship Id="rId60" Type="http://schemas.openxmlformats.org/officeDocument/2006/relationships/tags" Target="../tags/tag230.xml"/><Relationship Id="rId65" Type="http://schemas.openxmlformats.org/officeDocument/2006/relationships/tags" Target="../tags/tag235.xml"/><Relationship Id="rId73" Type="http://schemas.openxmlformats.org/officeDocument/2006/relationships/tags" Target="../tags/tag243.xml"/><Relationship Id="rId78" Type="http://schemas.openxmlformats.org/officeDocument/2006/relationships/slideLayout" Target="../slideLayouts/slideLayout12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tags" Target="../tags/tag197.xml"/><Relationship Id="rId30" Type="http://schemas.openxmlformats.org/officeDocument/2006/relationships/tags" Target="../tags/tag200.xml"/><Relationship Id="rId35" Type="http://schemas.openxmlformats.org/officeDocument/2006/relationships/tags" Target="../tags/tag205.xml"/><Relationship Id="rId43" Type="http://schemas.openxmlformats.org/officeDocument/2006/relationships/tags" Target="../tags/tag213.xml"/><Relationship Id="rId48" Type="http://schemas.openxmlformats.org/officeDocument/2006/relationships/tags" Target="../tags/tag218.xml"/><Relationship Id="rId56" Type="http://schemas.openxmlformats.org/officeDocument/2006/relationships/tags" Target="../tags/tag226.xml"/><Relationship Id="rId64" Type="http://schemas.openxmlformats.org/officeDocument/2006/relationships/tags" Target="../tags/tag234.xml"/><Relationship Id="rId69" Type="http://schemas.openxmlformats.org/officeDocument/2006/relationships/tags" Target="../tags/tag239.xml"/><Relationship Id="rId77" Type="http://schemas.openxmlformats.org/officeDocument/2006/relationships/tags" Target="../tags/tag247.xml"/><Relationship Id="rId8" Type="http://schemas.openxmlformats.org/officeDocument/2006/relationships/tags" Target="../tags/tag178.xml"/><Relationship Id="rId51" Type="http://schemas.openxmlformats.org/officeDocument/2006/relationships/tags" Target="../tags/tag221.xml"/><Relationship Id="rId72" Type="http://schemas.openxmlformats.org/officeDocument/2006/relationships/tags" Target="../tags/tag242.xml"/><Relationship Id="rId3" Type="http://schemas.openxmlformats.org/officeDocument/2006/relationships/tags" Target="../tags/tag173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33" Type="http://schemas.openxmlformats.org/officeDocument/2006/relationships/tags" Target="../tags/tag203.xml"/><Relationship Id="rId38" Type="http://schemas.openxmlformats.org/officeDocument/2006/relationships/tags" Target="../tags/tag208.xml"/><Relationship Id="rId46" Type="http://schemas.openxmlformats.org/officeDocument/2006/relationships/tags" Target="../tags/tag216.xml"/><Relationship Id="rId59" Type="http://schemas.openxmlformats.org/officeDocument/2006/relationships/tags" Target="../tags/tag229.xml"/><Relationship Id="rId67" Type="http://schemas.openxmlformats.org/officeDocument/2006/relationships/tags" Target="../tags/tag237.xml"/><Relationship Id="rId20" Type="http://schemas.openxmlformats.org/officeDocument/2006/relationships/tags" Target="../tags/tag190.xml"/><Relationship Id="rId41" Type="http://schemas.openxmlformats.org/officeDocument/2006/relationships/tags" Target="../tags/tag211.xml"/><Relationship Id="rId54" Type="http://schemas.openxmlformats.org/officeDocument/2006/relationships/tags" Target="../tags/tag224.xml"/><Relationship Id="rId62" Type="http://schemas.openxmlformats.org/officeDocument/2006/relationships/tags" Target="../tags/tag232.xml"/><Relationship Id="rId70" Type="http://schemas.openxmlformats.org/officeDocument/2006/relationships/tags" Target="../tags/tag240.xml"/><Relationship Id="rId75" Type="http://schemas.openxmlformats.org/officeDocument/2006/relationships/tags" Target="../tags/tag245.xml"/><Relationship Id="rId1" Type="http://schemas.openxmlformats.org/officeDocument/2006/relationships/tags" Target="../tags/tag171.xml"/><Relationship Id="rId6" Type="http://schemas.openxmlformats.org/officeDocument/2006/relationships/tags" Target="../tags/tag1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08" y="135467"/>
            <a:ext cx="894080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Fill in the blanks with the missing word(s).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_____  Juan le ____________(</a:t>
            </a:r>
            <a:r>
              <a:rPr lang="en-US" sz="2800" dirty="0" err="1" smtClean="0"/>
              <a:t>gustar</a:t>
            </a:r>
            <a:r>
              <a:rPr lang="en-US" sz="2800" dirty="0" smtClean="0"/>
              <a:t>) los </a:t>
            </a:r>
            <a:r>
              <a:rPr lang="en-US" sz="2800" dirty="0" err="1" smtClean="0"/>
              <a:t>deportes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 </a:t>
            </a:r>
            <a:r>
              <a:rPr lang="en-US" sz="2800" dirty="0" err="1" smtClean="0"/>
              <a:t>ti</a:t>
            </a:r>
            <a:r>
              <a:rPr lang="en-US" sz="2800" dirty="0" smtClean="0"/>
              <a:t> _____   ____________(</a:t>
            </a:r>
            <a:r>
              <a:rPr lang="en-US" sz="2800" dirty="0" err="1" smtClean="0"/>
              <a:t>gustar</a:t>
            </a:r>
            <a:r>
              <a:rPr lang="en-US" sz="2800" dirty="0" smtClean="0"/>
              <a:t>) </a:t>
            </a:r>
            <a:r>
              <a:rPr lang="en-US" sz="2800" dirty="0" err="1" smtClean="0"/>
              <a:t>jugar</a:t>
            </a:r>
            <a:r>
              <a:rPr lang="en-US" sz="2800" dirty="0" smtClean="0"/>
              <a:t> los </a:t>
            </a:r>
            <a:r>
              <a:rPr lang="en-US" sz="2800" dirty="0" err="1" smtClean="0"/>
              <a:t>videojuegos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 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 _________   _______________(</a:t>
            </a:r>
            <a:r>
              <a:rPr lang="en-US" sz="2800" dirty="0" err="1" smtClean="0"/>
              <a:t>gustar</a:t>
            </a:r>
            <a:r>
              <a:rPr lang="en-US" sz="2800" dirty="0" smtClean="0"/>
              <a:t>) leer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novelas</a:t>
            </a:r>
            <a:r>
              <a:rPr lang="en-US" sz="2800" dirty="0" smtClean="0"/>
              <a:t> </a:t>
            </a:r>
            <a:r>
              <a:rPr lang="en-US" sz="2800" dirty="0" err="1" smtClean="0"/>
              <a:t>románticas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A mi y a </a:t>
            </a:r>
            <a:r>
              <a:rPr lang="en-US" sz="2800" dirty="0" err="1" smtClean="0"/>
              <a:t>él</a:t>
            </a:r>
            <a:r>
              <a:rPr lang="en-US" sz="2800" dirty="0" smtClean="0"/>
              <a:t> ________   _____________(</a:t>
            </a:r>
            <a:r>
              <a:rPr lang="en-US" sz="2800" dirty="0" err="1" smtClean="0"/>
              <a:t>gustar</a:t>
            </a:r>
            <a:r>
              <a:rPr lang="en-US" sz="2800" dirty="0" smtClean="0"/>
              <a:t>)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películas</a:t>
            </a:r>
            <a:r>
              <a:rPr lang="en-US" sz="2800" dirty="0" smtClean="0"/>
              <a:t>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 </a:t>
            </a:r>
            <a:r>
              <a:rPr lang="en-US" sz="2800" dirty="0" err="1" smtClean="0"/>
              <a:t>ellos</a:t>
            </a:r>
            <a:r>
              <a:rPr lang="en-US" sz="2800" dirty="0" smtClean="0"/>
              <a:t> __________   _____________(</a:t>
            </a:r>
            <a:r>
              <a:rPr lang="en-US" sz="2800" dirty="0" err="1" smtClean="0"/>
              <a:t>gustar</a:t>
            </a:r>
            <a:r>
              <a:rPr lang="en-US" sz="2800" dirty="0" smtClean="0"/>
              <a:t>) </a:t>
            </a:r>
            <a:r>
              <a:rPr lang="en-US" sz="2800" dirty="0" err="1" smtClean="0"/>
              <a:t>ir</a:t>
            </a:r>
            <a:r>
              <a:rPr lang="en-US" sz="2800" dirty="0" smtClean="0"/>
              <a:t> al cine los fines de </a:t>
            </a:r>
            <a:r>
              <a:rPr lang="en-US" sz="2800" dirty="0" err="1" smtClean="0"/>
              <a:t>semana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6" name="SMARTInkShape-53"/>
          <p:cNvSpPr/>
          <p:nvPr>
            <p:custDataLst>
              <p:tags r:id="rId1"/>
            </p:custDataLst>
          </p:nvPr>
        </p:nvSpPr>
        <p:spPr>
          <a:xfrm>
            <a:off x="2960370" y="5726430"/>
            <a:ext cx="25719" cy="8573"/>
          </a:xfrm>
          <a:custGeom>
            <a:avLst/>
            <a:gdLst/>
            <a:ahLst/>
            <a:cxnLst/>
            <a:rect l="0" t="0" r="0" b="0"/>
            <a:pathLst>
              <a:path w="25719" h="8573">
                <a:moveTo>
                  <a:pt x="25718" y="8572"/>
                </a:moveTo>
                <a:lnTo>
                  <a:pt x="25718" y="8572"/>
                </a:lnTo>
                <a:lnTo>
                  <a:pt x="21167" y="8572"/>
                </a:lnTo>
                <a:lnTo>
                  <a:pt x="19826" y="7620"/>
                </a:lnTo>
                <a:lnTo>
                  <a:pt x="18932" y="6033"/>
                </a:lnTo>
                <a:lnTo>
                  <a:pt x="17250" y="353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Conjugar</a:t>
            </a:r>
            <a:r>
              <a:rPr lang="en-US" sz="4000" dirty="0" smtClean="0"/>
              <a:t> el </a:t>
            </a:r>
            <a:r>
              <a:rPr lang="en-US" sz="4000" dirty="0" err="1" smtClean="0"/>
              <a:t>verbo</a:t>
            </a:r>
            <a:r>
              <a:rPr lang="en-US" sz="4000" dirty="0" smtClean="0"/>
              <a:t> “</a:t>
            </a:r>
            <a:r>
              <a:rPr lang="en-US" sz="4000" dirty="0" err="1" smtClean="0"/>
              <a:t>almorzar</a:t>
            </a:r>
            <a:r>
              <a:rPr lang="en-US" sz="4000" dirty="0" smtClean="0"/>
              <a:t>” en el </a:t>
            </a:r>
            <a:r>
              <a:rPr lang="en-US" sz="4000" dirty="0" err="1" smtClean="0"/>
              <a:t>presente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40896"/>
              </p:ext>
            </p:extLst>
          </p:nvPr>
        </p:nvGraphicFramePr>
        <p:xfrm>
          <a:off x="1524000" y="2590800"/>
          <a:ext cx="6096000" cy="286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632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950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Almuerzo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Almorzamos</a:t>
                      </a:r>
                      <a:endParaRPr lang="en-US" sz="3600" dirty="0" smtClean="0"/>
                    </a:p>
                  </a:txBody>
                  <a:tcPr/>
                </a:tc>
              </a:tr>
              <a:tr h="79950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Almuerzas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Almorzáis</a:t>
                      </a:r>
                      <a:endParaRPr lang="en-US" sz="3600" dirty="0"/>
                    </a:p>
                  </a:txBody>
                  <a:tcPr/>
                </a:tc>
              </a:tr>
              <a:tr h="79950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Almuerza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almuerzan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54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Ella __________(</a:t>
            </a:r>
            <a:r>
              <a:rPr lang="en-US" sz="4000" dirty="0" err="1" smtClean="0"/>
              <a:t>querer</a:t>
            </a:r>
            <a:r>
              <a:rPr lang="en-US" sz="4000" dirty="0" smtClean="0"/>
              <a:t>) </a:t>
            </a:r>
            <a:r>
              <a:rPr lang="en-US" sz="4000" dirty="0" err="1" smtClean="0"/>
              <a:t>ir</a:t>
            </a:r>
            <a:r>
              <a:rPr lang="en-US" sz="4000" dirty="0" smtClean="0"/>
              <a:t> al cine.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05467" y="2641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quiere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375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Nosotros</a:t>
            </a:r>
            <a:r>
              <a:rPr lang="en-US" sz="4000" dirty="0" smtClean="0"/>
              <a:t> __________(</a:t>
            </a:r>
            <a:r>
              <a:rPr lang="en-US" sz="4000" dirty="0" err="1" smtClean="0"/>
              <a:t>levantarse</a:t>
            </a:r>
            <a:r>
              <a:rPr lang="en-US" sz="4000" dirty="0" smtClean="0"/>
              <a:t>) </a:t>
            </a:r>
            <a:r>
              <a:rPr lang="en-US" sz="4000" dirty="0" err="1" smtClean="0"/>
              <a:t>tarde</a:t>
            </a:r>
            <a:r>
              <a:rPr lang="en-US" sz="4000" dirty="0" smtClean="0"/>
              <a:t> los fines de </a:t>
            </a:r>
            <a:r>
              <a:rPr lang="en-US" sz="4000" dirty="0" err="1" smtClean="0"/>
              <a:t>semana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05467" y="2641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Nos</a:t>
            </a:r>
            <a:r>
              <a:rPr lang="en-US" sz="4000" dirty="0" smtClean="0"/>
              <a:t> </a:t>
            </a:r>
            <a:r>
              <a:rPr lang="en-US" sz="4000" dirty="0" err="1" smtClean="0"/>
              <a:t>levantamos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652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Tú</a:t>
            </a:r>
            <a:r>
              <a:rPr lang="en-US" sz="4000" dirty="0" smtClean="0"/>
              <a:t> _______________(</a:t>
            </a:r>
            <a:r>
              <a:rPr lang="en-US" sz="4000" dirty="0" err="1" smtClean="0"/>
              <a:t>acostarse</a:t>
            </a:r>
            <a:r>
              <a:rPr lang="en-US" sz="4000" dirty="0" smtClean="0"/>
              <a:t>) </a:t>
            </a:r>
            <a:r>
              <a:rPr lang="en-US" sz="4000" dirty="0" err="1" smtClean="0"/>
              <a:t>tarde</a:t>
            </a:r>
            <a:r>
              <a:rPr lang="en-US" sz="4000" dirty="0" smtClean="0"/>
              <a:t> los </a:t>
            </a:r>
            <a:r>
              <a:rPr lang="en-US" sz="4000" dirty="0" err="1" smtClean="0"/>
              <a:t>viernes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Te</a:t>
            </a:r>
            <a:r>
              <a:rPr lang="en-US" sz="4800" dirty="0" smtClean="0"/>
              <a:t> </a:t>
            </a:r>
            <a:r>
              <a:rPr lang="en-US" sz="4800" dirty="0" err="1" smtClean="0"/>
              <a:t>acuestas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6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Yo</a:t>
            </a:r>
            <a:r>
              <a:rPr lang="en-US" sz="4000" dirty="0" smtClean="0"/>
              <a:t> ________(</a:t>
            </a:r>
            <a:r>
              <a:rPr lang="en-US" sz="4000" dirty="0" err="1" smtClean="0"/>
              <a:t>preferir</a:t>
            </a:r>
            <a:r>
              <a:rPr lang="en-US" sz="4000" dirty="0" smtClean="0"/>
              <a:t>) comer la pizza.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Prefiero</a:t>
            </a:r>
            <a:r>
              <a:rPr lang="en-US" sz="54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79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Yo</a:t>
            </a:r>
            <a:r>
              <a:rPr lang="en-US" sz="4000" dirty="0" smtClean="0"/>
              <a:t> no_________(saber) la </a:t>
            </a:r>
            <a:r>
              <a:rPr lang="en-US" sz="4000" dirty="0" err="1" smtClean="0"/>
              <a:t>respuesta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Sé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78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Ellos</a:t>
            </a:r>
            <a:r>
              <a:rPr lang="en-US" sz="4000" dirty="0" smtClean="0"/>
              <a:t> _________(</a:t>
            </a:r>
            <a:r>
              <a:rPr lang="en-US" sz="4000" dirty="0" err="1" smtClean="0"/>
              <a:t>probar</a:t>
            </a:r>
            <a:r>
              <a:rPr lang="en-US" sz="4000" dirty="0" smtClean="0"/>
              <a:t>) la comida.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prueban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699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Los </a:t>
            </a:r>
            <a:r>
              <a:rPr lang="en-US" sz="4000" dirty="0" err="1" smtClean="0"/>
              <a:t>chicos</a:t>
            </a:r>
            <a:r>
              <a:rPr lang="en-US" sz="4000" dirty="0" smtClean="0"/>
              <a:t> __________(</a:t>
            </a:r>
            <a:r>
              <a:rPr lang="en-US" sz="4000" dirty="0" err="1" smtClean="0"/>
              <a:t>pedir</a:t>
            </a:r>
            <a:r>
              <a:rPr lang="en-US" sz="4000" dirty="0" smtClean="0"/>
              <a:t>) </a:t>
            </a:r>
            <a:r>
              <a:rPr lang="en-US" sz="4000" dirty="0" err="1" smtClean="0"/>
              <a:t>bebidas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piden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234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Yo</a:t>
            </a:r>
            <a:r>
              <a:rPr lang="en-US" sz="4000" dirty="0" smtClean="0"/>
              <a:t> ________(</a:t>
            </a:r>
            <a:r>
              <a:rPr lang="en-US" sz="4000" dirty="0" err="1" smtClean="0"/>
              <a:t>ponerse</a:t>
            </a:r>
            <a:r>
              <a:rPr lang="en-US" sz="4000" dirty="0" smtClean="0"/>
              <a:t>) la </a:t>
            </a:r>
            <a:r>
              <a:rPr lang="en-US" sz="4000" dirty="0" err="1" smtClean="0"/>
              <a:t>chaqueta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Me </a:t>
            </a:r>
            <a:r>
              <a:rPr lang="en-US" sz="6000" dirty="0" err="1" smtClean="0"/>
              <a:t>pongo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83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¿__________(</a:t>
            </a:r>
            <a:r>
              <a:rPr lang="en-US" sz="4000" dirty="0" err="1" smtClean="0"/>
              <a:t>querer</a:t>
            </a:r>
            <a:r>
              <a:rPr lang="en-US" sz="4000" dirty="0" smtClean="0"/>
              <a:t>) </a:t>
            </a:r>
            <a:r>
              <a:rPr lang="en-US" sz="4000" dirty="0" err="1" smtClean="0"/>
              <a:t>tú</a:t>
            </a:r>
            <a:r>
              <a:rPr lang="en-US" sz="4000" dirty="0" smtClean="0"/>
              <a:t> </a:t>
            </a:r>
            <a:r>
              <a:rPr lang="en-US" sz="4000" dirty="0" err="1" smtClean="0"/>
              <a:t>venir</a:t>
            </a:r>
            <a:r>
              <a:rPr lang="en-US" sz="4000" dirty="0" smtClean="0"/>
              <a:t> con </a:t>
            </a:r>
            <a:r>
              <a:rPr lang="en-US" sz="4000" dirty="0" err="1" smtClean="0"/>
              <a:t>nosotros</a:t>
            </a:r>
            <a:r>
              <a:rPr lang="en-US" sz="4000" dirty="0" smtClean="0"/>
              <a:t> al </a:t>
            </a:r>
            <a:r>
              <a:rPr lang="en-US" sz="4000" dirty="0" err="1" smtClean="0"/>
              <a:t>centro</a:t>
            </a:r>
            <a:r>
              <a:rPr lang="en-US" sz="4000" dirty="0" smtClean="0"/>
              <a:t> </a:t>
            </a:r>
            <a:r>
              <a:rPr lang="en-US" sz="4000" dirty="0" err="1" smtClean="0"/>
              <a:t>comercial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quieres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84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933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Escribe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frase</a:t>
            </a:r>
            <a:r>
              <a:rPr lang="en-US" sz="3200" i="1" dirty="0" smtClean="0"/>
              <a:t> con la </a:t>
            </a:r>
            <a:r>
              <a:rPr lang="en-US" sz="3200" i="1" dirty="0" err="1" smtClean="0"/>
              <a:t>información</a:t>
            </a:r>
            <a:r>
              <a:rPr lang="en-US" sz="3200" i="1" dirty="0" smtClean="0"/>
              <a:t>.</a:t>
            </a:r>
          </a:p>
          <a:p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Laura / </a:t>
            </a:r>
            <a:r>
              <a:rPr lang="en-US" sz="3200" dirty="0" err="1" smtClean="0"/>
              <a:t>levantarse</a:t>
            </a:r>
            <a:r>
              <a:rPr lang="en-US" sz="3200" dirty="0"/>
              <a:t> </a:t>
            </a:r>
            <a:r>
              <a:rPr lang="en-US" sz="3200" dirty="0" smtClean="0"/>
              <a:t>/ </a:t>
            </a:r>
            <a:r>
              <a:rPr lang="en-US" sz="3200" dirty="0" err="1" smtClean="0"/>
              <a:t>seis</a:t>
            </a:r>
            <a:r>
              <a:rPr lang="en-US" sz="3200" dirty="0" smtClean="0"/>
              <a:t> y media.</a:t>
            </a:r>
          </a:p>
          <a:p>
            <a:r>
              <a:rPr lang="en-US" sz="3200" dirty="0" smtClean="0"/>
              <a:t>_________________________________________</a:t>
            </a:r>
          </a:p>
          <a:p>
            <a:r>
              <a:rPr lang="en-US" sz="3200" dirty="0" smtClean="0"/>
              <a:t>2. </a:t>
            </a:r>
            <a:r>
              <a:rPr lang="en-US" sz="3200" dirty="0" err="1" smtClean="0"/>
              <a:t>Yo</a:t>
            </a:r>
            <a:r>
              <a:rPr lang="en-US" sz="3200" dirty="0" smtClean="0"/>
              <a:t> / </a:t>
            </a:r>
            <a:r>
              <a:rPr lang="en-US" sz="3200" dirty="0" err="1" smtClean="0"/>
              <a:t>bañarse</a:t>
            </a:r>
            <a:r>
              <a:rPr lang="en-US" sz="3200" dirty="0" smtClean="0"/>
              <a:t> / </a:t>
            </a:r>
            <a:r>
              <a:rPr lang="en-US" sz="3200" dirty="0" err="1" smtClean="0"/>
              <a:t>siete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r>
              <a:rPr lang="en-US" sz="3200" dirty="0" smtClean="0"/>
              <a:t> </a:t>
            </a:r>
            <a:r>
              <a:rPr lang="en-US" sz="3200" dirty="0" err="1" smtClean="0"/>
              <a:t>cuarto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_________________________________________</a:t>
            </a:r>
          </a:p>
          <a:p>
            <a:r>
              <a:rPr lang="en-US" sz="3200" dirty="0" smtClean="0"/>
              <a:t>3. </a:t>
            </a:r>
            <a:r>
              <a:rPr lang="en-US" sz="3200" dirty="0" err="1" smtClean="0"/>
              <a:t>Tú</a:t>
            </a:r>
            <a:r>
              <a:rPr lang="en-US" sz="3200" dirty="0" smtClean="0"/>
              <a:t> / </a:t>
            </a:r>
            <a:r>
              <a:rPr lang="en-US" sz="3200" dirty="0" err="1" smtClean="0"/>
              <a:t>preferir</a:t>
            </a:r>
            <a:r>
              <a:rPr lang="en-US" sz="3200" dirty="0" smtClean="0"/>
              <a:t> / </a:t>
            </a:r>
            <a:r>
              <a:rPr lang="en-US" sz="3200" dirty="0" err="1" smtClean="0"/>
              <a:t>lavarse</a:t>
            </a:r>
            <a:r>
              <a:rPr lang="en-US" sz="3200" dirty="0" smtClean="0"/>
              <a:t> /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mañana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_________________________________________</a:t>
            </a:r>
          </a:p>
          <a:p>
            <a:r>
              <a:rPr lang="en-US" sz="3200" dirty="0" smtClean="0"/>
              <a:t>4. Ana y Laura / </a:t>
            </a:r>
            <a:r>
              <a:rPr lang="en-US" sz="3200" dirty="0" err="1" smtClean="0"/>
              <a:t>secarse</a:t>
            </a:r>
            <a:r>
              <a:rPr lang="en-US" sz="3200" dirty="0" smtClean="0"/>
              <a:t> / el </a:t>
            </a:r>
            <a:r>
              <a:rPr lang="en-US" sz="3200" dirty="0" err="1" smtClean="0"/>
              <a:t>pelo</a:t>
            </a:r>
            <a:r>
              <a:rPr lang="en-US" sz="3200" dirty="0" smtClean="0"/>
              <a:t> con la </a:t>
            </a:r>
            <a:r>
              <a:rPr lang="en-US" sz="3200" dirty="0" err="1" smtClean="0"/>
              <a:t>toalla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_________________________________________</a:t>
            </a:r>
          </a:p>
          <a:p>
            <a:r>
              <a:rPr lang="en-US" sz="3200" dirty="0" smtClean="0"/>
              <a:t>5.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 / </a:t>
            </a:r>
            <a:r>
              <a:rPr lang="en-US" sz="3200" dirty="0" err="1" smtClean="0"/>
              <a:t>acostarse</a:t>
            </a:r>
            <a:r>
              <a:rPr lang="en-US" sz="3200" dirty="0" smtClean="0"/>
              <a:t> / </a:t>
            </a:r>
            <a:r>
              <a:rPr lang="en-US" sz="3200" dirty="0" err="1" smtClean="0"/>
              <a:t>temprano</a:t>
            </a:r>
            <a:r>
              <a:rPr lang="en-US" sz="3200" dirty="0" smtClean="0"/>
              <a:t>. </a:t>
            </a:r>
          </a:p>
          <a:p>
            <a:r>
              <a:rPr lang="en-US" sz="3200" dirty="0"/>
              <a:t>_________________________________________</a:t>
            </a:r>
          </a:p>
        </p:txBody>
      </p:sp>
      <p:grpSp>
        <p:nvGrpSpPr>
          <p:cNvPr id="205" name="SMARTInkShape-Group60"/>
          <p:cNvGrpSpPr/>
          <p:nvPr/>
        </p:nvGrpSpPr>
        <p:grpSpPr>
          <a:xfrm>
            <a:off x="5394960" y="5657850"/>
            <a:ext cx="1345884" cy="334326"/>
            <a:chOff x="5394960" y="5657850"/>
            <a:chExt cx="1345884" cy="334326"/>
          </a:xfrm>
        </p:grpSpPr>
        <p:sp>
          <p:nvSpPr>
            <p:cNvPr id="195" name="SMARTInkShape-230"/>
            <p:cNvSpPr/>
            <p:nvPr>
              <p:custDataLst>
                <p:tags r:id="rId160"/>
              </p:custDataLst>
            </p:nvPr>
          </p:nvSpPr>
          <p:spPr>
            <a:xfrm>
              <a:off x="5437823" y="5657850"/>
              <a:ext cx="25715" cy="205741"/>
            </a:xfrm>
            <a:custGeom>
              <a:avLst/>
              <a:gdLst/>
              <a:ahLst/>
              <a:cxnLst/>
              <a:rect l="0" t="0" r="0" b="0"/>
              <a:pathLst>
                <a:path w="25715" h="205741">
                  <a:moveTo>
                    <a:pt x="0" y="0"/>
                  </a:moveTo>
                  <a:lnTo>
                    <a:pt x="0" y="0"/>
                  </a:lnTo>
                  <a:lnTo>
                    <a:pt x="7381" y="0"/>
                  </a:lnTo>
                  <a:lnTo>
                    <a:pt x="7778" y="952"/>
                  </a:lnTo>
                  <a:lnTo>
                    <a:pt x="8219" y="4551"/>
                  </a:lnTo>
                  <a:lnTo>
                    <a:pt x="9289" y="5892"/>
                  </a:lnTo>
                  <a:lnTo>
                    <a:pt x="15922" y="8219"/>
                  </a:lnTo>
                  <a:lnTo>
                    <a:pt x="16601" y="10956"/>
                  </a:lnTo>
                  <a:lnTo>
                    <a:pt x="16782" y="13019"/>
                  </a:lnTo>
                  <a:lnTo>
                    <a:pt x="17856" y="14394"/>
                  </a:lnTo>
                  <a:lnTo>
                    <a:pt x="24494" y="16783"/>
                  </a:lnTo>
                  <a:lnTo>
                    <a:pt x="25173" y="19524"/>
                  </a:lnTo>
                  <a:lnTo>
                    <a:pt x="25714" y="61686"/>
                  </a:lnTo>
                  <a:lnTo>
                    <a:pt x="24764" y="79952"/>
                  </a:lnTo>
                  <a:lnTo>
                    <a:pt x="18932" y="96262"/>
                  </a:lnTo>
                  <a:lnTo>
                    <a:pt x="17249" y="134417"/>
                  </a:lnTo>
                  <a:lnTo>
                    <a:pt x="17146" y="176274"/>
                  </a:lnTo>
                  <a:lnTo>
                    <a:pt x="17145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31"/>
            <p:cNvSpPr/>
            <p:nvPr>
              <p:custDataLst>
                <p:tags r:id="rId161"/>
              </p:custDataLst>
            </p:nvPr>
          </p:nvSpPr>
          <p:spPr>
            <a:xfrm>
              <a:off x="5394960" y="5786438"/>
              <a:ext cx="188596" cy="34290"/>
            </a:xfrm>
            <a:custGeom>
              <a:avLst/>
              <a:gdLst/>
              <a:ahLst/>
              <a:cxnLst/>
              <a:rect l="0" t="0" r="0" b="0"/>
              <a:pathLst>
                <a:path w="188596" h="34290">
                  <a:moveTo>
                    <a:pt x="0" y="0"/>
                  </a:moveTo>
                  <a:lnTo>
                    <a:pt x="0" y="0"/>
                  </a:lnTo>
                  <a:lnTo>
                    <a:pt x="4551" y="0"/>
                  </a:lnTo>
                  <a:lnTo>
                    <a:pt x="5891" y="952"/>
                  </a:lnTo>
                  <a:lnTo>
                    <a:pt x="6785" y="2540"/>
                  </a:lnTo>
                  <a:lnTo>
                    <a:pt x="7381" y="4550"/>
                  </a:lnTo>
                  <a:lnTo>
                    <a:pt x="8730" y="5891"/>
                  </a:lnTo>
                  <a:lnTo>
                    <a:pt x="12770" y="7380"/>
                  </a:lnTo>
                  <a:lnTo>
                    <a:pt x="55209" y="9504"/>
                  </a:lnTo>
                  <a:lnTo>
                    <a:pt x="82772" y="16349"/>
                  </a:lnTo>
                  <a:lnTo>
                    <a:pt x="120177" y="19638"/>
                  </a:lnTo>
                  <a:lnTo>
                    <a:pt x="160872" y="32344"/>
                  </a:lnTo>
                  <a:lnTo>
                    <a:pt x="188595" y="34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32"/>
            <p:cNvSpPr/>
            <p:nvPr>
              <p:custDataLst>
                <p:tags r:id="rId162"/>
              </p:custDataLst>
            </p:nvPr>
          </p:nvSpPr>
          <p:spPr>
            <a:xfrm>
              <a:off x="5576326" y="5803584"/>
              <a:ext cx="108864" cy="119979"/>
            </a:xfrm>
            <a:custGeom>
              <a:avLst/>
              <a:gdLst/>
              <a:ahLst/>
              <a:cxnLst/>
              <a:rect l="0" t="0" r="0" b="0"/>
              <a:pathLst>
                <a:path w="108864" h="119979">
                  <a:moveTo>
                    <a:pt x="7229" y="17143"/>
                  </a:moveTo>
                  <a:lnTo>
                    <a:pt x="7229" y="17143"/>
                  </a:lnTo>
                  <a:lnTo>
                    <a:pt x="14610" y="24524"/>
                  </a:lnTo>
                  <a:lnTo>
                    <a:pt x="23078" y="25611"/>
                  </a:lnTo>
                  <a:lnTo>
                    <a:pt x="40744" y="25707"/>
                  </a:lnTo>
                  <a:lnTo>
                    <a:pt x="48476" y="23172"/>
                  </a:lnTo>
                  <a:lnTo>
                    <a:pt x="55089" y="19823"/>
                  </a:lnTo>
                  <a:lnTo>
                    <a:pt x="64166" y="16985"/>
                  </a:lnTo>
                  <a:lnTo>
                    <a:pt x="72888" y="11487"/>
                  </a:lnTo>
                  <a:lnTo>
                    <a:pt x="81505" y="9435"/>
                  </a:lnTo>
                  <a:lnTo>
                    <a:pt x="95809" y="8685"/>
                  </a:lnTo>
                  <a:lnTo>
                    <a:pt x="97715" y="7695"/>
                  </a:lnTo>
                  <a:lnTo>
                    <a:pt x="98985" y="6081"/>
                  </a:lnTo>
                  <a:lnTo>
                    <a:pt x="101024" y="1200"/>
                  </a:lnTo>
                  <a:lnTo>
                    <a:pt x="103844" y="533"/>
                  </a:lnTo>
                  <a:lnTo>
                    <a:pt x="108863" y="104"/>
                  </a:lnTo>
                  <a:lnTo>
                    <a:pt x="89690" y="0"/>
                  </a:lnTo>
                  <a:lnTo>
                    <a:pt x="84201" y="2539"/>
                  </a:lnTo>
                  <a:lnTo>
                    <a:pt x="78586" y="5890"/>
                  </a:lnTo>
                  <a:lnTo>
                    <a:pt x="72916" y="7379"/>
                  </a:lnTo>
                  <a:lnTo>
                    <a:pt x="49334" y="21984"/>
                  </a:lnTo>
                  <a:lnTo>
                    <a:pt x="39279" y="25010"/>
                  </a:lnTo>
                  <a:lnTo>
                    <a:pt x="25060" y="34714"/>
                  </a:lnTo>
                  <a:lnTo>
                    <a:pt x="13079" y="45802"/>
                  </a:lnTo>
                  <a:lnTo>
                    <a:pt x="9830" y="51471"/>
                  </a:lnTo>
                  <a:lnTo>
                    <a:pt x="7432" y="57164"/>
                  </a:lnTo>
                  <a:lnTo>
                    <a:pt x="1680" y="65726"/>
                  </a:lnTo>
                  <a:lnTo>
                    <a:pt x="0" y="71438"/>
                  </a:lnTo>
                  <a:lnTo>
                    <a:pt x="505" y="74295"/>
                  </a:lnTo>
                  <a:lnTo>
                    <a:pt x="5618" y="85724"/>
                  </a:lnTo>
                  <a:lnTo>
                    <a:pt x="6155" y="88581"/>
                  </a:lnTo>
                  <a:lnTo>
                    <a:pt x="11462" y="97154"/>
                  </a:lnTo>
                  <a:lnTo>
                    <a:pt x="28459" y="115490"/>
                  </a:lnTo>
                  <a:lnTo>
                    <a:pt x="33492" y="118003"/>
                  </a:lnTo>
                  <a:lnTo>
                    <a:pt x="50139" y="119837"/>
                  </a:lnTo>
                  <a:lnTo>
                    <a:pt x="61531" y="119978"/>
                  </a:lnTo>
                  <a:lnTo>
                    <a:pt x="67240" y="117458"/>
                  </a:lnTo>
                  <a:lnTo>
                    <a:pt x="74116" y="112629"/>
                  </a:lnTo>
                  <a:lnTo>
                    <a:pt x="75057" y="109429"/>
                  </a:lnTo>
                  <a:lnTo>
                    <a:pt x="75809" y="10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33"/>
            <p:cNvSpPr/>
            <p:nvPr>
              <p:custDataLst>
                <p:tags r:id="rId163"/>
              </p:custDataLst>
            </p:nvPr>
          </p:nvSpPr>
          <p:spPr>
            <a:xfrm>
              <a:off x="5703571" y="5769293"/>
              <a:ext cx="205740" cy="111327"/>
            </a:xfrm>
            <a:custGeom>
              <a:avLst/>
              <a:gdLst/>
              <a:ahLst/>
              <a:cxnLst/>
              <a:rect l="0" t="0" r="0" b="0"/>
              <a:pathLst>
                <a:path w="205740" h="111327">
                  <a:moveTo>
                    <a:pt x="8572" y="8572"/>
                  </a:moveTo>
                  <a:lnTo>
                    <a:pt x="8572" y="8572"/>
                  </a:lnTo>
                  <a:lnTo>
                    <a:pt x="8572" y="4021"/>
                  </a:lnTo>
                  <a:lnTo>
                    <a:pt x="9524" y="2681"/>
                  </a:lnTo>
                  <a:lnTo>
                    <a:pt x="11112" y="1787"/>
                  </a:lnTo>
                  <a:lnTo>
                    <a:pt x="17134" y="3"/>
                  </a:lnTo>
                  <a:lnTo>
                    <a:pt x="25706" y="0"/>
                  </a:lnTo>
                  <a:lnTo>
                    <a:pt x="25717" y="21333"/>
                  </a:lnTo>
                  <a:lnTo>
                    <a:pt x="24764" y="22794"/>
                  </a:lnTo>
                  <a:lnTo>
                    <a:pt x="23176" y="23769"/>
                  </a:lnTo>
                  <a:lnTo>
                    <a:pt x="21166" y="24418"/>
                  </a:lnTo>
                  <a:lnTo>
                    <a:pt x="19825" y="25804"/>
                  </a:lnTo>
                  <a:lnTo>
                    <a:pt x="17497" y="32984"/>
                  </a:lnTo>
                  <a:lnTo>
                    <a:pt x="17248" y="38454"/>
                  </a:lnTo>
                  <a:lnTo>
                    <a:pt x="16260" y="39923"/>
                  </a:lnTo>
                  <a:lnTo>
                    <a:pt x="14651" y="40902"/>
                  </a:lnTo>
                  <a:lnTo>
                    <a:pt x="12624" y="41556"/>
                  </a:lnTo>
                  <a:lnTo>
                    <a:pt x="11272" y="42944"/>
                  </a:lnTo>
                  <a:lnTo>
                    <a:pt x="8928" y="50128"/>
                  </a:lnTo>
                  <a:lnTo>
                    <a:pt x="8677" y="55599"/>
                  </a:lnTo>
                  <a:lnTo>
                    <a:pt x="7689" y="57068"/>
                  </a:lnTo>
                  <a:lnTo>
                    <a:pt x="6078" y="58048"/>
                  </a:lnTo>
                  <a:lnTo>
                    <a:pt x="0" y="60006"/>
                  </a:lnTo>
                  <a:lnTo>
                    <a:pt x="7380" y="60007"/>
                  </a:lnTo>
                  <a:lnTo>
                    <a:pt x="15180" y="54115"/>
                  </a:lnTo>
                  <a:lnTo>
                    <a:pt x="20399" y="52626"/>
                  </a:lnTo>
                  <a:lnTo>
                    <a:pt x="22171" y="51276"/>
                  </a:lnTo>
                  <a:lnTo>
                    <a:pt x="29801" y="39607"/>
                  </a:lnTo>
                  <a:lnTo>
                    <a:pt x="34834" y="36653"/>
                  </a:lnTo>
                  <a:lnTo>
                    <a:pt x="40247" y="34388"/>
                  </a:lnTo>
                  <a:lnTo>
                    <a:pt x="60021" y="19523"/>
                  </a:lnTo>
                  <a:lnTo>
                    <a:pt x="65728" y="17249"/>
                  </a:lnTo>
                  <a:lnTo>
                    <a:pt x="74296" y="11567"/>
                  </a:lnTo>
                  <a:lnTo>
                    <a:pt x="84031" y="8967"/>
                  </a:lnTo>
                  <a:lnTo>
                    <a:pt x="92957" y="1226"/>
                  </a:lnTo>
                  <a:lnTo>
                    <a:pt x="102481" y="32"/>
                  </a:lnTo>
                  <a:lnTo>
                    <a:pt x="102754" y="4560"/>
                  </a:lnTo>
                  <a:lnTo>
                    <a:pt x="103745" y="5898"/>
                  </a:lnTo>
                  <a:lnTo>
                    <a:pt x="107385" y="7383"/>
                  </a:lnTo>
                  <a:lnTo>
                    <a:pt x="108738" y="8732"/>
                  </a:lnTo>
                  <a:lnTo>
                    <a:pt x="110240" y="12770"/>
                  </a:lnTo>
                  <a:lnTo>
                    <a:pt x="109687" y="15181"/>
                  </a:lnTo>
                  <a:lnTo>
                    <a:pt x="103955" y="24141"/>
                  </a:lnTo>
                  <a:lnTo>
                    <a:pt x="102131" y="32250"/>
                  </a:lnTo>
                  <a:lnTo>
                    <a:pt x="97041" y="40247"/>
                  </a:lnTo>
                  <a:lnTo>
                    <a:pt x="94157" y="48649"/>
                  </a:lnTo>
                  <a:lnTo>
                    <a:pt x="88646" y="57171"/>
                  </a:lnTo>
                  <a:lnTo>
                    <a:pt x="86590" y="65728"/>
                  </a:lnTo>
                  <a:lnTo>
                    <a:pt x="85838" y="75460"/>
                  </a:lnTo>
                  <a:lnTo>
                    <a:pt x="77508" y="85328"/>
                  </a:lnTo>
                  <a:lnTo>
                    <a:pt x="84563" y="85690"/>
                  </a:lnTo>
                  <a:lnTo>
                    <a:pt x="84950" y="84749"/>
                  </a:lnTo>
                  <a:lnTo>
                    <a:pt x="85380" y="81163"/>
                  </a:lnTo>
                  <a:lnTo>
                    <a:pt x="86447" y="79826"/>
                  </a:lnTo>
                  <a:lnTo>
                    <a:pt x="90173" y="78340"/>
                  </a:lnTo>
                  <a:lnTo>
                    <a:pt x="100326" y="76435"/>
                  </a:lnTo>
                  <a:lnTo>
                    <a:pt x="117184" y="62550"/>
                  </a:lnTo>
                  <a:lnTo>
                    <a:pt x="125737" y="55151"/>
                  </a:lnTo>
                  <a:lnTo>
                    <a:pt x="137161" y="49629"/>
                  </a:lnTo>
                  <a:lnTo>
                    <a:pt x="151447" y="37862"/>
                  </a:lnTo>
                  <a:lnTo>
                    <a:pt x="162877" y="32455"/>
                  </a:lnTo>
                  <a:lnTo>
                    <a:pt x="168592" y="28712"/>
                  </a:lnTo>
                  <a:lnTo>
                    <a:pt x="177164" y="26604"/>
                  </a:lnTo>
                  <a:lnTo>
                    <a:pt x="204502" y="25718"/>
                  </a:lnTo>
                  <a:lnTo>
                    <a:pt x="204916" y="26670"/>
                  </a:lnTo>
                  <a:lnTo>
                    <a:pt x="205737" y="62878"/>
                  </a:lnTo>
                  <a:lnTo>
                    <a:pt x="203198" y="68585"/>
                  </a:lnTo>
                  <a:lnTo>
                    <a:pt x="199847" y="74297"/>
                  </a:lnTo>
                  <a:lnTo>
                    <a:pt x="197519" y="84032"/>
                  </a:lnTo>
                  <a:lnTo>
                    <a:pt x="197271" y="89774"/>
                  </a:lnTo>
                  <a:lnTo>
                    <a:pt x="194673" y="94827"/>
                  </a:lnTo>
                  <a:lnTo>
                    <a:pt x="189795" y="101280"/>
                  </a:lnTo>
                  <a:lnTo>
                    <a:pt x="188603" y="111326"/>
                  </a:lnTo>
                  <a:lnTo>
                    <a:pt x="193147" y="106856"/>
                  </a:lnTo>
                  <a:lnTo>
                    <a:pt x="195380" y="102101"/>
                  </a:lnTo>
                  <a:lnTo>
                    <a:pt x="196814" y="95839"/>
                  </a:lnTo>
                  <a:lnTo>
                    <a:pt x="204516" y="87051"/>
                  </a:lnTo>
                  <a:lnTo>
                    <a:pt x="205739" y="77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34"/>
            <p:cNvSpPr/>
            <p:nvPr>
              <p:custDataLst>
                <p:tags r:id="rId164"/>
              </p:custDataLst>
            </p:nvPr>
          </p:nvSpPr>
          <p:spPr>
            <a:xfrm>
              <a:off x="5917883" y="5786438"/>
              <a:ext cx="153079" cy="205738"/>
            </a:xfrm>
            <a:custGeom>
              <a:avLst/>
              <a:gdLst/>
              <a:ahLst/>
              <a:cxnLst/>
              <a:rect l="0" t="0" r="0" b="0"/>
              <a:pathLst>
                <a:path w="153079" h="205738">
                  <a:moveTo>
                    <a:pt x="68580" y="0"/>
                  </a:moveTo>
                  <a:lnTo>
                    <a:pt x="68580" y="0"/>
                  </a:lnTo>
                  <a:lnTo>
                    <a:pt x="68580" y="8219"/>
                  </a:lnTo>
                  <a:lnTo>
                    <a:pt x="75960" y="15923"/>
                  </a:lnTo>
                  <a:lnTo>
                    <a:pt x="77048" y="36350"/>
                  </a:lnTo>
                  <a:lnTo>
                    <a:pt x="74566" y="42507"/>
                  </a:lnTo>
                  <a:lnTo>
                    <a:pt x="72571" y="45484"/>
                  </a:lnTo>
                  <a:lnTo>
                    <a:pt x="69762" y="58773"/>
                  </a:lnTo>
                  <a:lnTo>
                    <a:pt x="67860" y="74438"/>
                  </a:lnTo>
                  <a:lnTo>
                    <a:pt x="61840" y="94890"/>
                  </a:lnTo>
                  <a:lnTo>
                    <a:pt x="58010" y="111617"/>
                  </a:lnTo>
                  <a:lnTo>
                    <a:pt x="42687" y="143208"/>
                  </a:lnTo>
                  <a:lnTo>
                    <a:pt x="31397" y="161214"/>
                  </a:lnTo>
                  <a:lnTo>
                    <a:pt x="23925" y="179427"/>
                  </a:lnTo>
                  <a:lnTo>
                    <a:pt x="20158" y="185473"/>
                  </a:lnTo>
                  <a:lnTo>
                    <a:pt x="17085" y="194231"/>
                  </a:lnTo>
                  <a:lnTo>
                    <a:pt x="9882" y="204036"/>
                  </a:lnTo>
                  <a:lnTo>
                    <a:pt x="6614" y="204982"/>
                  </a:lnTo>
                  <a:lnTo>
                    <a:pt x="34" y="205737"/>
                  </a:lnTo>
                  <a:lnTo>
                    <a:pt x="0" y="185340"/>
                  </a:lnTo>
                  <a:lnTo>
                    <a:pt x="2540" y="179845"/>
                  </a:lnTo>
                  <a:lnTo>
                    <a:pt x="5891" y="174228"/>
                  </a:lnTo>
                  <a:lnTo>
                    <a:pt x="8730" y="165711"/>
                  </a:lnTo>
                  <a:lnTo>
                    <a:pt x="22172" y="147635"/>
                  </a:lnTo>
                  <a:lnTo>
                    <a:pt x="27557" y="130374"/>
                  </a:lnTo>
                  <a:lnTo>
                    <a:pt x="57171" y="87886"/>
                  </a:lnTo>
                  <a:lnTo>
                    <a:pt x="64776" y="74194"/>
                  </a:lnTo>
                  <a:lnTo>
                    <a:pt x="75090" y="48642"/>
                  </a:lnTo>
                  <a:lnTo>
                    <a:pt x="91804" y="25888"/>
                  </a:lnTo>
                  <a:lnTo>
                    <a:pt x="94142" y="20078"/>
                  </a:lnTo>
                  <a:lnTo>
                    <a:pt x="98356" y="14321"/>
                  </a:lnTo>
                  <a:lnTo>
                    <a:pt x="103404" y="11128"/>
                  </a:lnTo>
                  <a:lnTo>
                    <a:pt x="106083" y="10276"/>
                  </a:lnTo>
                  <a:lnTo>
                    <a:pt x="107869" y="8756"/>
                  </a:lnTo>
                  <a:lnTo>
                    <a:pt x="109855" y="4526"/>
                  </a:lnTo>
                  <a:lnTo>
                    <a:pt x="111336" y="3017"/>
                  </a:lnTo>
                  <a:lnTo>
                    <a:pt x="118683" y="397"/>
                  </a:lnTo>
                  <a:lnTo>
                    <a:pt x="124171" y="117"/>
                  </a:lnTo>
                  <a:lnTo>
                    <a:pt x="129164" y="2592"/>
                  </a:lnTo>
                  <a:lnTo>
                    <a:pt x="141243" y="12772"/>
                  </a:lnTo>
                  <a:lnTo>
                    <a:pt x="143737" y="17741"/>
                  </a:lnTo>
                  <a:lnTo>
                    <a:pt x="153078" y="53111"/>
                  </a:lnTo>
                  <a:lnTo>
                    <a:pt x="152534" y="56362"/>
                  </a:lnTo>
                  <a:lnTo>
                    <a:pt x="146816" y="71333"/>
                  </a:lnTo>
                  <a:lnTo>
                    <a:pt x="144843" y="91433"/>
                  </a:lnTo>
                  <a:lnTo>
                    <a:pt x="137007" y="102692"/>
                  </a:lnTo>
                  <a:lnTo>
                    <a:pt x="129884" y="110101"/>
                  </a:lnTo>
                  <a:lnTo>
                    <a:pt x="124420" y="111045"/>
                  </a:lnTo>
                  <a:lnTo>
                    <a:pt x="111909" y="111431"/>
                  </a:lnTo>
                  <a:lnTo>
                    <a:pt x="104690" y="105549"/>
                  </a:lnTo>
                  <a:lnTo>
                    <a:pt x="95854" y="103222"/>
                  </a:lnTo>
                  <a:lnTo>
                    <a:pt x="90207" y="98423"/>
                  </a:lnTo>
                  <a:lnTo>
                    <a:pt x="87717" y="93591"/>
                  </a:lnTo>
                  <a:lnTo>
                    <a:pt x="85840" y="81634"/>
                  </a:lnTo>
                  <a:lnTo>
                    <a:pt x="84849" y="80140"/>
                  </a:lnTo>
                  <a:lnTo>
                    <a:pt x="83236" y="79144"/>
                  </a:lnTo>
                  <a:lnTo>
                    <a:pt x="81208" y="78480"/>
                  </a:lnTo>
                  <a:lnTo>
                    <a:pt x="79856" y="77085"/>
                  </a:lnTo>
                  <a:lnTo>
                    <a:pt x="78354" y="72994"/>
                  </a:lnTo>
                  <a:lnTo>
                    <a:pt x="78906" y="71523"/>
                  </a:lnTo>
                  <a:lnTo>
                    <a:pt x="80226" y="70542"/>
                  </a:lnTo>
                  <a:lnTo>
                    <a:pt x="82059" y="69887"/>
                  </a:lnTo>
                  <a:lnTo>
                    <a:pt x="83281" y="68499"/>
                  </a:lnTo>
                  <a:lnTo>
                    <a:pt x="84638" y="64416"/>
                  </a:lnTo>
                  <a:lnTo>
                    <a:pt x="85403" y="56762"/>
                  </a:lnTo>
                  <a:lnTo>
                    <a:pt x="86463" y="54986"/>
                  </a:lnTo>
                  <a:lnTo>
                    <a:pt x="88121" y="53802"/>
                  </a:lnTo>
                  <a:lnTo>
                    <a:pt x="92505" y="51535"/>
                  </a:lnTo>
                  <a:lnTo>
                    <a:pt x="102869" y="4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35"/>
            <p:cNvSpPr/>
            <p:nvPr>
              <p:custDataLst>
                <p:tags r:id="rId165"/>
              </p:custDataLst>
            </p:nvPr>
          </p:nvSpPr>
          <p:spPr>
            <a:xfrm>
              <a:off x="6115059" y="5803585"/>
              <a:ext cx="128580" cy="51434"/>
            </a:xfrm>
            <a:custGeom>
              <a:avLst/>
              <a:gdLst/>
              <a:ahLst/>
              <a:cxnLst/>
              <a:rect l="0" t="0" r="0" b="0"/>
              <a:pathLst>
                <a:path w="128580" h="51434">
                  <a:moveTo>
                    <a:pt x="42854" y="17142"/>
                  </a:moveTo>
                  <a:lnTo>
                    <a:pt x="42854" y="17142"/>
                  </a:lnTo>
                  <a:lnTo>
                    <a:pt x="18442" y="17142"/>
                  </a:lnTo>
                  <a:lnTo>
                    <a:pt x="8678" y="25610"/>
                  </a:lnTo>
                  <a:lnTo>
                    <a:pt x="0" y="25715"/>
                  </a:lnTo>
                  <a:lnTo>
                    <a:pt x="8532" y="25715"/>
                  </a:lnTo>
                  <a:lnTo>
                    <a:pt x="15942" y="18334"/>
                  </a:lnTo>
                  <a:lnTo>
                    <a:pt x="23744" y="16426"/>
                  </a:lnTo>
                  <a:lnTo>
                    <a:pt x="32705" y="9793"/>
                  </a:lnTo>
                  <a:lnTo>
                    <a:pt x="40813" y="7859"/>
                  </a:lnTo>
                  <a:lnTo>
                    <a:pt x="48811" y="2750"/>
                  </a:lnTo>
                  <a:lnTo>
                    <a:pt x="60047" y="541"/>
                  </a:lnTo>
                  <a:lnTo>
                    <a:pt x="97146" y="0"/>
                  </a:lnTo>
                  <a:lnTo>
                    <a:pt x="102861" y="2539"/>
                  </a:lnTo>
                  <a:lnTo>
                    <a:pt x="109740" y="7379"/>
                  </a:lnTo>
                  <a:lnTo>
                    <a:pt x="115483" y="8217"/>
                  </a:lnTo>
                  <a:lnTo>
                    <a:pt x="116990" y="9287"/>
                  </a:lnTo>
                  <a:lnTo>
                    <a:pt x="117995" y="10953"/>
                  </a:lnTo>
                  <a:lnTo>
                    <a:pt x="118666" y="13017"/>
                  </a:lnTo>
                  <a:lnTo>
                    <a:pt x="120065" y="14392"/>
                  </a:lnTo>
                  <a:lnTo>
                    <a:pt x="124159" y="15919"/>
                  </a:lnTo>
                  <a:lnTo>
                    <a:pt x="125633" y="17280"/>
                  </a:lnTo>
                  <a:lnTo>
                    <a:pt x="128191" y="24416"/>
                  </a:lnTo>
                  <a:lnTo>
                    <a:pt x="128579" y="51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36"/>
            <p:cNvSpPr/>
            <p:nvPr>
              <p:custDataLst>
                <p:tags r:id="rId166"/>
              </p:custDataLst>
            </p:nvPr>
          </p:nvSpPr>
          <p:spPr>
            <a:xfrm>
              <a:off x="6235100" y="5829303"/>
              <a:ext cx="162844" cy="68567"/>
            </a:xfrm>
            <a:custGeom>
              <a:avLst/>
              <a:gdLst/>
              <a:ahLst/>
              <a:cxnLst/>
              <a:rect l="0" t="0" r="0" b="0"/>
              <a:pathLst>
                <a:path w="162844" h="68567">
                  <a:moveTo>
                    <a:pt x="42827" y="34287"/>
                  </a:moveTo>
                  <a:lnTo>
                    <a:pt x="42827" y="34287"/>
                  </a:lnTo>
                  <a:lnTo>
                    <a:pt x="42827" y="26906"/>
                  </a:lnTo>
                  <a:lnTo>
                    <a:pt x="41875" y="26509"/>
                  </a:lnTo>
                  <a:lnTo>
                    <a:pt x="22677" y="25745"/>
                  </a:lnTo>
                  <a:lnTo>
                    <a:pt x="17044" y="28269"/>
                  </a:lnTo>
                  <a:lnTo>
                    <a:pt x="10218" y="33098"/>
                  </a:lnTo>
                  <a:lnTo>
                    <a:pt x="4483" y="33935"/>
                  </a:lnTo>
                  <a:lnTo>
                    <a:pt x="2978" y="35005"/>
                  </a:lnTo>
                  <a:lnTo>
                    <a:pt x="1974" y="36670"/>
                  </a:lnTo>
                  <a:lnTo>
                    <a:pt x="0" y="42752"/>
                  </a:lnTo>
                  <a:lnTo>
                    <a:pt x="4526" y="42828"/>
                  </a:lnTo>
                  <a:lnTo>
                    <a:pt x="5862" y="43791"/>
                  </a:lnTo>
                  <a:lnTo>
                    <a:pt x="7348" y="47401"/>
                  </a:lnTo>
                  <a:lnTo>
                    <a:pt x="8698" y="48744"/>
                  </a:lnTo>
                  <a:lnTo>
                    <a:pt x="12736" y="50237"/>
                  </a:lnTo>
                  <a:lnTo>
                    <a:pt x="15147" y="49684"/>
                  </a:lnTo>
                  <a:lnTo>
                    <a:pt x="25859" y="44490"/>
                  </a:lnTo>
                  <a:lnTo>
                    <a:pt x="28658" y="43946"/>
                  </a:lnTo>
                  <a:lnTo>
                    <a:pt x="45695" y="35574"/>
                  </a:lnTo>
                  <a:lnTo>
                    <a:pt x="62514" y="31917"/>
                  </a:lnTo>
                  <a:lnTo>
                    <a:pt x="75330" y="27552"/>
                  </a:lnTo>
                  <a:lnTo>
                    <a:pt x="78784" y="26940"/>
                  </a:lnTo>
                  <a:lnTo>
                    <a:pt x="81086" y="25578"/>
                  </a:lnTo>
                  <a:lnTo>
                    <a:pt x="82620" y="23719"/>
                  </a:lnTo>
                  <a:lnTo>
                    <a:pt x="83643" y="21527"/>
                  </a:lnTo>
                  <a:lnTo>
                    <a:pt x="85278" y="20065"/>
                  </a:lnTo>
                  <a:lnTo>
                    <a:pt x="89634" y="18441"/>
                  </a:lnTo>
                  <a:lnTo>
                    <a:pt x="91177" y="17056"/>
                  </a:lnTo>
                  <a:lnTo>
                    <a:pt x="92891" y="12976"/>
                  </a:lnTo>
                  <a:lnTo>
                    <a:pt x="94301" y="11507"/>
                  </a:lnTo>
                  <a:lnTo>
                    <a:pt x="98407" y="9875"/>
                  </a:lnTo>
                  <a:lnTo>
                    <a:pt x="99883" y="8487"/>
                  </a:lnTo>
                  <a:lnTo>
                    <a:pt x="102834" y="0"/>
                  </a:lnTo>
                  <a:lnTo>
                    <a:pt x="102835" y="12767"/>
                  </a:lnTo>
                  <a:lnTo>
                    <a:pt x="100295" y="17739"/>
                  </a:lnTo>
                  <a:lnTo>
                    <a:pt x="95454" y="24139"/>
                  </a:lnTo>
                  <a:lnTo>
                    <a:pt x="94615" y="29799"/>
                  </a:lnTo>
                  <a:lnTo>
                    <a:pt x="96959" y="34832"/>
                  </a:lnTo>
                  <a:lnTo>
                    <a:pt x="101674" y="41274"/>
                  </a:lnTo>
                  <a:lnTo>
                    <a:pt x="102733" y="50102"/>
                  </a:lnTo>
                  <a:lnTo>
                    <a:pt x="118757" y="67352"/>
                  </a:lnTo>
                  <a:lnTo>
                    <a:pt x="127254" y="68470"/>
                  </a:lnTo>
                  <a:lnTo>
                    <a:pt x="135819" y="68566"/>
                  </a:lnTo>
                  <a:lnTo>
                    <a:pt x="136255" y="67618"/>
                  </a:lnTo>
                  <a:lnTo>
                    <a:pt x="137010" y="61195"/>
                  </a:lnTo>
                  <a:lnTo>
                    <a:pt x="139614" y="60534"/>
                  </a:lnTo>
                  <a:lnTo>
                    <a:pt x="141642" y="60357"/>
                  </a:lnTo>
                  <a:lnTo>
                    <a:pt x="142994" y="59287"/>
                  </a:lnTo>
                  <a:lnTo>
                    <a:pt x="153886" y="43320"/>
                  </a:lnTo>
                  <a:lnTo>
                    <a:pt x="162843" y="3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37"/>
            <p:cNvSpPr/>
            <p:nvPr>
              <p:custDataLst>
                <p:tags r:id="rId167"/>
              </p:custDataLst>
            </p:nvPr>
          </p:nvSpPr>
          <p:spPr>
            <a:xfrm>
              <a:off x="6415088" y="5803582"/>
              <a:ext cx="111443" cy="120012"/>
            </a:xfrm>
            <a:custGeom>
              <a:avLst/>
              <a:gdLst/>
              <a:ahLst/>
              <a:cxnLst/>
              <a:rect l="0" t="0" r="0" b="0"/>
              <a:pathLst>
                <a:path w="111443" h="120012">
                  <a:moveTo>
                    <a:pt x="25717" y="0"/>
                  </a:moveTo>
                  <a:lnTo>
                    <a:pt x="25717" y="0"/>
                  </a:lnTo>
                  <a:lnTo>
                    <a:pt x="25717" y="7381"/>
                  </a:lnTo>
                  <a:lnTo>
                    <a:pt x="24764" y="7778"/>
                  </a:lnTo>
                  <a:lnTo>
                    <a:pt x="21166" y="8220"/>
                  </a:lnTo>
                  <a:lnTo>
                    <a:pt x="19825" y="9290"/>
                  </a:lnTo>
                  <a:lnTo>
                    <a:pt x="16428" y="17283"/>
                  </a:lnTo>
                  <a:lnTo>
                    <a:pt x="9795" y="24419"/>
                  </a:lnTo>
                  <a:lnTo>
                    <a:pt x="8935" y="29884"/>
                  </a:lnTo>
                  <a:lnTo>
                    <a:pt x="8604" y="41284"/>
                  </a:lnTo>
                  <a:lnTo>
                    <a:pt x="354" y="51041"/>
                  </a:lnTo>
                  <a:lnTo>
                    <a:pt x="0" y="60007"/>
                  </a:lnTo>
                  <a:lnTo>
                    <a:pt x="4550" y="60008"/>
                  </a:lnTo>
                  <a:lnTo>
                    <a:pt x="5891" y="59056"/>
                  </a:lnTo>
                  <a:lnTo>
                    <a:pt x="6784" y="57468"/>
                  </a:lnTo>
                  <a:lnTo>
                    <a:pt x="7380" y="55457"/>
                  </a:lnTo>
                  <a:lnTo>
                    <a:pt x="8730" y="54115"/>
                  </a:lnTo>
                  <a:lnTo>
                    <a:pt x="12770" y="52627"/>
                  </a:lnTo>
                  <a:lnTo>
                    <a:pt x="23124" y="50718"/>
                  </a:lnTo>
                  <a:lnTo>
                    <a:pt x="31510" y="45614"/>
                  </a:lnTo>
                  <a:lnTo>
                    <a:pt x="37182" y="44085"/>
                  </a:lnTo>
                  <a:lnTo>
                    <a:pt x="39075" y="42725"/>
                  </a:lnTo>
                  <a:lnTo>
                    <a:pt x="40338" y="40867"/>
                  </a:lnTo>
                  <a:lnTo>
                    <a:pt x="41179" y="38674"/>
                  </a:lnTo>
                  <a:lnTo>
                    <a:pt x="42691" y="37213"/>
                  </a:lnTo>
                  <a:lnTo>
                    <a:pt x="51965" y="32328"/>
                  </a:lnTo>
                  <a:lnTo>
                    <a:pt x="57386" y="28656"/>
                  </a:lnTo>
                  <a:lnTo>
                    <a:pt x="65792" y="25636"/>
                  </a:lnTo>
                  <a:lnTo>
                    <a:pt x="84385" y="9879"/>
                  </a:lnTo>
                  <a:lnTo>
                    <a:pt x="92988" y="8688"/>
                  </a:lnTo>
                  <a:lnTo>
                    <a:pt x="101563" y="8583"/>
                  </a:lnTo>
                  <a:lnTo>
                    <a:pt x="110135" y="15955"/>
                  </a:lnTo>
                  <a:lnTo>
                    <a:pt x="111055" y="21344"/>
                  </a:lnTo>
                  <a:lnTo>
                    <a:pt x="111441" y="62868"/>
                  </a:lnTo>
                  <a:lnTo>
                    <a:pt x="108901" y="68582"/>
                  </a:lnTo>
                  <a:lnTo>
                    <a:pt x="105550" y="74296"/>
                  </a:lnTo>
                  <a:lnTo>
                    <a:pt x="103399" y="85725"/>
                  </a:lnTo>
                  <a:lnTo>
                    <a:pt x="102974" y="97156"/>
                  </a:lnTo>
                  <a:lnTo>
                    <a:pt x="101987" y="99061"/>
                  </a:lnTo>
                  <a:lnTo>
                    <a:pt x="100376" y="100331"/>
                  </a:lnTo>
                  <a:lnTo>
                    <a:pt x="98350" y="101177"/>
                  </a:lnTo>
                  <a:lnTo>
                    <a:pt x="96999" y="102694"/>
                  </a:lnTo>
                  <a:lnTo>
                    <a:pt x="94653" y="110102"/>
                  </a:lnTo>
                  <a:lnTo>
                    <a:pt x="94298" y="120011"/>
                  </a:lnTo>
                  <a:lnTo>
                    <a:pt x="94298" y="115464"/>
                  </a:lnTo>
                  <a:lnTo>
                    <a:pt x="95250" y="114123"/>
                  </a:lnTo>
                  <a:lnTo>
                    <a:pt x="96837" y="113230"/>
                  </a:lnTo>
                  <a:lnTo>
                    <a:pt x="101679" y="111796"/>
                  </a:lnTo>
                  <a:lnTo>
                    <a:pt x="111442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38"/>
            <p:cNvSpPr/>
            <p:nvPr>
              <p:custDataLst>
                <p:tags r:id="rId168"/>
              </p:custDataLst>
            </p:nvPr>
          </p:nvSpPr>
          <p:spPr>
            <a:xfrm>
              <a:off x="6586582" y="5786438"/>
              <a:ext cx="119857" cy="119983"/>
            </a:xfrm>
            <a:custGeom>
              <a:avLst/>
              <a:gdLst/>
              <a:ahLst/>
              <a:cxnLst/>
              <a:rect l="0" t="0" r="0" b="0"/>
              <a:pathLst>
                <a:path w="119857" h="119983">
                  <a:moveTo>
                    <a:pt x="42818" y="51435"/>
                  </a:moveTo>
                  <a:lnTo>
                    <a:pt x="42818" y="51435"/>
                  </a:lnTo>
                  <a:lnTo>
                    <a:pt x="47369" y="51435"/>
                  </a:lnTo>
                  <a:lnTo>
                    <a:pt x="48709" y="50482"/>
                  </a:lnTo>
                  <a:lnTo>
                    <a:pt x="49603" y="48895"/>
                  </a:lnTo>
                  <a:lnTo>
                    <a:pt x="51286" y="43215"/>
                  </a:lnTo>
                  <a:lnTo>
                    <a:pt x="58763" y="42893"/>
                  </a:lnTo>
                  <a:lnTo>
                    <a:pt x="44105" y="42863"/>
                  </a:lnTo>
                  <a:lnTo>
                    <a:pt x="36228" y="48754"/>
                  </a:lnTo>
                  <a:lnTo>
                    <a:pt x="28272" y="51593"/>
                  </a:lnTo>
                  <a:lnTo>
                    <a:pt x="14209" y="63262"/>
                  </a:lnTo>
                  <a:lnTo>
                    <a:pt x="5661" y="76105"/>
                  </a:lnTo>
                  <a:lnTo>
                    <a:pt x="456" y="92261"/>
                  </a:lnTo>
                  <a:lnTo>
                    <a:pt x="0" y="106050"/>
                  </a:lnTo>
                  <a:lnTo>
                    <a:pt x="938" y="107848"/>
                  </a:lnTo>
                  <a:lnTo>
                    <a:pt x="2515" y="109045"/>
                  </a:lnTo>
                  <a:lnTo>
                    <a:pt x="6808" y="110377"/>
                  </a:lnTo>
                  <a:lnTo>
                    <a:pt x="11891" y="110968"/>
                  </a:lnTo>
                  <a:lnTo>
                    <a:pt x="17325" y="113772"/>
                  </a:lnTo>
                  <a:lnTo>
                    <a:pt x="22915" y="117240"/>
                  </a:lnTo>
                  <a:lnTo>
                    <a:pt x="34265" y="119467"/>
                  </a:lnTo>
                  <a:lnTo>
                    <a:pt x="54249" y="119982"/>
                  </a:lnTo>
                  <a:lnTo>
                    <a:pt x="59963" y="117461"/>
                  </a:lnTo>
                  <a:lnTo>
                    <a:pt x="65679" y="114117"/>
                  </a:lnTo>
                  <a:lnTo>
                    <a:pt x="74250" y="111282"/>
                  </a:lnTo>
                  <a:lnTo>
                    <a:pt x="79966" y="107243"/>
                  </a:lnTo>
                  <a:lnTo>
                    <a:pt x="83140" y="102273"/>
                  </a:lnTo>
                  <a:lnTo>
                    <a:pt x="83987" y="99615"/>
                  </a:lnTo>
                  <a:lnTo>
                    <a:pt x="85505" y="97842"/>
                  </a:lnTo>
                  <a:lnTo>
                    <a:pt x="97464" y="90213"/>
                  </a:lnTo>
                  <a:lnTo>
                    <a:pt x="100442" y="85179"/>
                  </a:lnTo>
                  <a:lnTo>
                    <a:pt x="102719" y="79767"/>
                  </a:lnTo>
                  <a:lnTo>
                    <a:pt x="108403" y="71366"/>
                  </a:lnTo>
                  <a:lnTo>
                    <a:pt x="111463" y="62843"/>
                  </a:lnTo>
                  <a:lnTo>
                    <a:pt x="117026" y="54286"/>
                  </a:lnTo>
                  <a:lnTo>
                    <a:pt x="119099" y="45718"/>
                  </a:lnTo>
                  <a:lnTo>
                    <a:pt x="119856" y="31432"/>
                  </a:lnTo>
                  <a:lnTo>
                    <a:pt x="117379" y="25717"/>
                  </a:lnTo>
                  <a:lnTo>
                    <a:pt x="114057" y="20002"/>
                  </a:lnTo>
                  <a:lnTo>
                    <a:pt x="111748" y="10265"/>
                  </a:lnTo>
                  <a:lnTo>
                    <a:pt x="104048" y="1340"/>
                  </a:lnTo>
                  <a:lnTo>
                    <a:pt x="100829" y="596"/>
                  </a:lnTo>
                  <a:lnTo>
                    <a:pt x="942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39"/>
            <p:cNvSpPr/>
            <p:nvPr>
              <p:custDataLst>
                <p:tags r:id="rId169"/>
              </p:custDataLst>
            </p:nvPr>
          </p:nvSpPr>
          <p:spPr>
            <a:xfrm>
              <a:off x="6723698" y="5820727"/>
              <a:ext cx="17146" cy="8574"/>
            </a:xfrm>
            <a:custGeom>
              <a:avLst/>
              <a:gdLst/>
              <a:ahLst/>
              <a:cxnLst/>
              <a:rect l="0" t="0" r="0" b="0"/>
              <a:pathLst>
                <a:path w="17146" h="8574">
                  <a:moveTo>
                    <a:pt x="0" y="0"/>
                  </a:moveTo>
                  <a:lnTo>
                    <a:pt x="0" y="0"/>
                  </a:lnTo>
                  <a:lnTo>
                    <a:pt x="4550" y="0"/>
                  </a:lnTo>
                  <a:lnTo>
                    <a:pt x="5890" y="953"/>
                  </a:lnTo>
                  <a:lnTo>
                    <a:pt x="6785" y="2540"/>
                  </a:lnTo>
                  <a:lnTo>
                    <a:pt x="8562" y="8542"/>
                  </a:lnTo>
                  <a:lnTo>
                    <a:pt x="17145" y="8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61"/>
          <p:cNvGrpSpPr/>
          <p:nvPr/>
        </p:nvGrpSpPr>
        <p:grpSpPr>
          <a:xfrm>
            <a:off x="1768792" y="5652912"/>
            <a:ext cx="3300414" cy="372331"/>
            <a:chOff x="1768792" y="5652912"/>
            <a:chExt cx="3300414" cy="372331"/>
          </a:xfrm>
        </p:grpSpPr>
        <p:sp>
          <p:nvSpPr>
            <p:cNvPr id="206" name="SMARTInkShape-240"/>
            <p:cNvSpPr/>
            <p:nvPr>
              <p:custDataLst>
                <p:tags r:id="rId138"/>
              </p:custDataLst>
            </p:nvPr>
          </p:nvSpPr>
          <p:spPr>
            <a:xfrm>
              <a:off x="1768792" y="5769293"/>
              <a:ext cx="180024" cy="230514"/>
            </a:xfrm>
            <a:custGeom>
              <a:avLst/>
              <a:gdLst/>
              <a:ahLst/>
              <a:cxnLst/>
              <a:rect l="0" t="0" r="0" b="0"/>
              <a:pathLst>
                <a:path w="180024" h="230514">
                  <a:moveTo>
                    <a:pt x="0" y="222884"/>
                  </a:moveTo>
                  <a:lnTo>
                    <a:pt x="0" y="222884"/>
                  </a:lnTo>
                  <a:lnTo>
                    <a:pt x="0" y="214312"/>
                  </a:lnTo>
                  <a:lnTo>
                    <a:pt x="0" y="222531"/>
                  </a:lnTo>
                  <a:lnTo>
                    <a:pt x="0" y="179891"/>
                  </a:lnTo>
                  <a:lnTo>
                    <a:pt x="0" y="175836"/>
                  </a:lnTo>
                  <a:lnTo>
                    <a:pt x="2541" y="170860"/>
                  </a:lnTo>
                  <a:lnTo>
                    <a:pt x="7381" y="164453"/>
                  </a:lnTo>
                  <a:lnTo>
                    <a:pt x="16602" y="126529"/>
                  </a:lnTo>
                  <a:lnTo>
                    <a:pt x="17857" y="117195"/>
                  </a:lnTo>
                  <a:lnTo>
                    <a:pt x="36140" y="75191"/>
                  </a:lnTo>
                  <a:lnTo>
                    <a:pt x="40871" y="61966"/>
                  </a:lnTo>
                  <a:lnTo>
                    <a:pt x="43553" y="45978"/>
                  </a:lnTo>
                  <a:lnTo>
                    <a:pt x="49596" y="34340"/>
                  </a:lnTo>
                  <a:lnTo>
                    <a:pt x="51435" y="1306"/>
                  </a:lnTo>
                  <a:lnTo>
                    <a:pt x="52388" y="870"/>
                  </a:lnTo>
                  <a:lnTo>
                    <a:pt x="60008" y="0"/>
                  </a:lnTo>
                  <a:lnTo>
                    <a:pt x="60008" y="42063"/>
                  </a:lnTo>
                  <a:lnTo>
                    <a:pt x="60008" y="83895"/>
                  </a:lnTo>
                  <a:lnTo>
                    <a:pt x="60008" y="87362"/>
                  </a:lnTo>
                  <a:lnTo>
                    <a:pt x="62548" y="93755"/>
                  </a:lnTo>
                  <a:lnTo>
                    <a:pt x="64559" y="96793"/>
                  </a:lnTo>
                  <a:lnTo>
                    <a:pt x="75189" y="132710"/>
                  </a:lnTo>
                  <a:lnTo>
                    <a:pt x="88701" y="171992"/>
                  </a:lnTo>
                  <a:lnTo>
                    <a:pt x="103491" y="205374"/>
                  </a:lnTo>
                  <a:lnTo>
                    <a:pt x="108663" y="212193"/>
                  </a:lnTo>
                  <a:lnTo>
                    <a:pt x="110208" y="217497"/>
                  </a:lnTo>
                  <a:lnTo>
                    <a:pt x="111572" y="219293"/>
                  </a:lnTo>
                  <a:lnTo>
                    <a:pt x="119630" y="222744"/>
                  </a:lnTo>
                  <a:lnTo>
                    <a:pt x="119939" y="227796"/>
                  </a:lnTo>
                  <a:lnTo>
                    <a:pt x="119982" y="225702"/>
                  </a:lnTo>
                  <a:lnTo>
                    <a:pt x="119993" y="225715"/>
                  </a:lnTo>
                  <a:lnTo>
                    <a:pt x="120013" y="230513"/>
                  </a:lnTo>
                  <a:lnTo>
                    <a:pt x="120016" y="215506"/>
                  </a:lnTo>
                  <a:lnTo>
                    <a:pt x="127397" y="207036"/>
                  </a:lnTo>
                  <a:lnTo>
                    <a:pt x="128235" y="201574"/>
                  </a:lnTo>
                  <a:lnTo>
                    <a:pt x="131114" y="166848"/>
                  </a:lnTo>
                  <a:lnTo>
                    <a:pt x="139170" y="128936"/>
                  </a:lnTo>
                  <a:lnTo>
                    <a:pt x="143788" y="111545"/>
                  </a:lnTo>
                  <a:lnTo>
                    <a:pt x="148102" y="83946"/>
                  </a:lnTo>
                  <a:lnTo>
                    <a:pt x="153080" y="67064"/>
                  </a:lnTo>
                  <a:lnTo>
                    <a:pt x="155016" y="48666"/>
                  </a:lnTo>
                  <a:lnTo>
                    <a:pt x="161655" y="31820"/>
                  </a:lnTo>
                  <a:lnTo>
                    <a:pt x="162771" y="18872"/>
                  </a:lnTo>
                  <a:lnTo>
                    <a:pt x="171450" y="8572"/>
                  </a:lnTo>
                  <a:lnTo>
                    <a:pt x="179670" y="16792"/>
                  </a:lnTo>
                  <a:lnTo>
                    <a:pt x="180023" y="2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41"/>
            <p:cNvSpPr/>
            <p:nvPr>
              <p:custDataLst>
                <p:tags r:id="rId139"/>
              </p:custDataLst>
            </p:nvPr>
          </p:nvSpPr>
          <p:spPr>
            <a:xfrm>
              <a:off x="1991691" y="5889316"/>
              <a:ext cx="120002" cy="102862"/>
            </a:xfrm>
            <a:custGeom>
              <a:avLst/>
              <a:gdLst/>
              <a:ahLst/>
              <a:cxnLst/>
              <a:rect l="0" t="0" r="0" b="0"/>
              <a:pathLst>
                <a:path w="120002" h="102862">
                  <a:moveTo>
                    <a:pt x="94284" y="25709"/>
                  </a:moveTo>
                  <a:lnTo>
                    <a:pt x="94284" y="25709"/>
                  </a:lnTo>
                  <a:lnTo>
                    <a:pt x="94284" y="21158"/>
                  </a:lnTo>
                  <a:lnTo>
                    <a:pt x="93331" y="19817"/>
                  </a:lnTo>
                  <a:lnTo>
                    <a:pt x="91744" y="18924"/>
                  </a:lnTo>
                  <a:lnTo>
                    <a:pt x="85714" y="17137"/>
                  </a:lnTo>
                  <a:lnTo>
                    <a:pt x="57931" y="17136"/>
                  </a:lnTo>
                  <a:lnTo>
                    <a:pt x="51775" y="19676"/>
                  </a:lnTo>
                  <a:lnTo>
                    <a:pt x="31289" y="30806"/>
                  </a:lnTo>
                  <a:lnTo>
                    <a:pt x="20797" y="34205"/>
                  </a:lnTo>
                  <a:lnTo>
                    <a:pt x="5808" y="46078"/>
                  </a:lnTo>
                  <a:lnTo>
                    <a:pt x="2574" y="51590"/>
                  </a:lnTo>
                  <a:lnTo>
                    <a:pt x="497" y="62889"/>
                  </a:lnTo>
                  <a:lnTo>
                    <a:pt x="0" y="81194"/>
                  </a:lnTo>
                  <a:lnTo>
                    <a:pt x="948" y="82702"/>
                  </a:lnTo>
                  <a:lnTo>
                    <a:pt x="2532" y="83707"/>
                  </a:lnTo>
                  <a:lnTo>
                    <a:pt x="4541" y="84376"/>
                  </a:lnTo>
                  <a:lnTo>
                    <a:pt x="25770" y="100492"/>
                  </a:lnTo>
                  <a:lnTo>
                    <a:pt x="40000" y="102550"/>
                  </a:lnTo>
                  <a:lnTo>
                    <a:pt x="82060" y="102859"/>
                  </a:lnTo>
                  <a:lnTo>
                    <a:pt x="97037" y="102861"/>
                  </a:lnTo>
                  <a:lnTo>
                    <a:pt x="102810" y="100322"/>
                  </a:lnTo>
                  <a:lnTo>
                    <a:pt x="109726" y="95480"/>
                  </a:lnTo>
                  <a:lnTo>
                    <a:pt x="118661" y="94394"/>
                  </a:lnTo>
                  <a:lnTo>
                    <a:pt x="119107" y="93406"/>
                  </a:lnTo>
                  <a:lnTo>
                    <a:pt x="120001" y="51411"/>
                  </a:lnTo>
                  <a:lnTo>
                    <a:pt x="120001" y="48560"/>
                  </a:lnTo>
                  <a:lnTo>
                    <a:pt x="117461" y="42849"/>
                  </a:lnTo>
                  <a:lnTo>
                    <a:pt x="114110" y="37137"/>
                  </a:lnTo>
                  <a:lnTo>
                    <a:pt x="111959" y="25708"/>
                  </a:lnTo>
                  <a:lnTo>
                    <a:pt x="111438" y="9066"/>
                  </a:lnTo>
                  <a:lnTo>
                    <a:pt x="102866" y="0"/>
                  </a:lnTo>
                  <a:lnTo>
                    <a:pt x="102857" y="7374"/>
                  </a:lnTo>
                  <a:lnTo>
                    <a:pt x="95476" y="15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42"/>
            <p:cNvSpPr/>
            <p:nvPr>
              <p:custDataLst>
                <p:tags r:id="rId140"/>
              </p:custDataLst>
            </p:nvPr>
          </p:nvSpPr>
          <p:spPr>
            <a:xfrm>
              <a:off x="2111832" y="5897911"/>
              <a:ext cx="171311" cy="127332"/>
            </a:xfrm>
            <a:custGeom>
              <a:avLst/>
              <a:gdLst/>
              <a:ahLst/>
              <a:cxnLst/>
              <a:rect l="0" t="0" r="0" b="0"/>
              <a:pathLst>
                <a:path w="171311" h="127332">
                  <a:moveTo>
                    <a:pt x="171310" y="8541"/>
                  </a:moveTo>
                  <a:lnTo>
                    <a:pt x="171310" y="8541"/>
                  </a:lnTo>
                  <a:lnTo>
                    <a:pt x="163091" y="8541"/>
                  </a:lnTo>
                  <a:lnTo>
                    <a:pt x="162843" y="3991"/>
                  </a:lnTo>
                  <a:lnTo>
                    <a:pt x="161855" y="2651"/>
                  </a:lnTo>
                  <a:lnTo>
                    <a:pt x="158218" y="1160"/>
                  </a:lnTo>
                  <a:lnTo>
                    <a:pt x="141501" y="0"/>
                  </a:lnTo>
                  <a:lnTo>
                    <a:pt x="136472" y="2523"/>
                  </a:lnTo>
                  <a:lnTo>
                    <a:pt x="133797" y="4529"/>
                  </a:lnTo>
                  <a:lnTo>
                    <a:pt x="125745" y="6758"/>
                  </a:lnTo>
                  <a:lnTo>
                    <a:pt x="89231" y="11035"/>
                  </a:lnTo>
                  <a:lnTo>
                    <a:pt x="72061" y="17852"/>
                  </a:lnTo>
                  <a:lnTo>
                    <a:pt x="52698" y="32932"/>
                  </a:lnTo>
                  <a:lnTo>
                    <a:pt x="51919" y="36209"/>
                  </a:lnTo>
                  <a:lnTo>
                    <a:pt x="51332" y="46995"/>
                  </a:lnTo>
                  <a:lnTo>
                    <a:pt x="53852" y="51985"/>
                  </a:lnTo>
                  <a:lnTo>
                    <a:pt x="57194" y="57377"/>
                  </a:lnTo>
                  <a:lnTo>
                    <a:pt x="60028" y="65768"/>
                  </a:lnTo>
                  <a:lnTo>
                    <a:pt x="64067" y="71440"/>
                  </a:lnTo>
                  <a:lnTo>
                    <a:pt x="69036" y="74597"/>
                  </a:lnTo>
                  <a:lnTo>
                    <a:pt x="71695" y="75438"/>
                  </a:lnTo>
                  <a:lnTo>
                    <a:pt x="73468" y="76951"/>
                  </a:lnTo>
                  <a:lnTo>
                    <a:pt x="93101" y="102682"/>
                  </a:lnTo>
                  <a:lnTo>
                    <a:pt x="94146" y="118674"/>
                  </a:lnTo>
                  <a:lnTo>
                    <a:pt x="93197" y="119111"/>
                  </a:lnTo>
                  <a:lnTo>
                    <a:pt x="89604" y="119596"/>
                  </a:lnTo>
                  <a:lnTo>
                    <a:pt x="88264" y="120678"/>
                  </a:lnTo>
                  <a:lnTo>
                    <a:pt x="86776" y="124420"/>
                  </a:lnTo>
                  <a:lnTo>
                    <a:pt x="85427" y="125799"/>
                  </a:lnTo>
                  <a:lnTo>
                    <a:pt x="81387" y="127331"/>
                  </a:lnTo>
                  <a:lnTo>
                    <a:pt x="78977" y="126787"/>
                  </a:lnTo>
                  <a:lnTo>
                    <a:pt x="68264" y="121610"/>
                  </a:lnTo>
                  <a:lnTo>
                    <a:pt x="28669" y="119050"/>
                  </a:lnTo>
                  <a:lnTo>
                    <a:pt x="18729" y="112605"/>
                  </a:lnTo>
                  <a:lnTo>
                    <a:pt x="10502" y="110695"/>
                  </a:lnTo>
                  <a:lnTo>
                    <a:pt x="0" y="102947"/>
                  </a:lnTo>
                  <a:lnTo>
                    <a:pt x="17006" y="102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43"/>
            <p:cNvSpPr/>
            <p:nvPr>
              <p:custDataLst>
                <p:tags r:id="rId141"/>
              </p:custDataLst>
            </p:nvPr>
          </p:nvSpPr>
          <p:spPr>
            <a:xfrm>
              <a:off x="2274719" y="5863590"/>
              <a:ext cx="133350" cy="128481"/>
            </a:xfrm>
            <a:custGeom>
              <a:avLst/>
              <a:gdLst/>
              <a:ahLst/>
              <a:cxnLst/>
              <a:rect l="0" t="0" r="0" b="0"/>
              <a:pathLst>
                <a:path w="133350" h="128481">
                  <a:moveTo>
                    <a:pt x="102721" y="85725"/>
                  </a:moveTo>
                  <a:lnTo>
                    <a:pt x="102721" y="85725"/>
                  </a:lnTo>
                  <a:lnTo>
                    <a:pt x="102721" y="72633"/>
                  </a:lnTo>
                  <a:lnTo>
                    <a:pt x="101769" y="71282"/>
                  </a:lnTo>
                  <a:lnTo>
                    <a:pt x="100181" y="70382"/>
                  </a:lnTo>
                  <a:lnTo>
                    <a:pt x="95340" y="68935"/>
                  </a:lnTo>
                  <a:lnTo>
                    <a:pt x="94678" y="66198"/>
                  </a:lnTo>
                  <a:lnTo>
                    <a:pt x="94253" y="61231"/>
                  </a:lnTo>
                  <a:lnTo>
                    <a:pt x="93266" y="60824"/>
                  </a:lnTo>
                  <a:lnTo>
                    <a:pt x="51271" y="60008"/>
                  </a:lnTo>
                  <a:lnTo>
                    <a:pt x="48418" y="60008"/>
                  </a:lnTo>
                  <a:lnTo>
                    <a:pt x="42709" y="62548"/>
                  </a:lnTo>
                  <a:lnTo>
                    <a:pt x="36996" y="65898"/>
                  </a:lnTo>
                  <a:lnTo>
                    <a:pt x="28425" y="68738"/>
                  </a:lnTo>
                  <a:lnTo>
                    <a:pt x="8423" y="83362"/>
                  </a:lnTo>
                  <a:lnTo>
                    <a:pt x="5566" y="84149"/>
                  </a:lnTo>
                  <a:lnTo>
                    <a:pt x="3661" y="85627"/>
                  </a:lnTo>
                  <a:lnTo>
                    <a:pt x="353" y="92968"/>
                  </a:lnTo>
                  <a:lnTo>
                    <a:pt x="0" y="98454"/>
                  </a:lnTo>
                  <a:lnTo>
                    <a:pt x="903" y="99926"/>
                  </a:lnTo>
                  <a:lnTo>
                    <a:pt x="2457" y="100908"/>
                  </a:lnTo>
                  <a:lnTo>
                    <a:pt x="4446" y="101561"/>
                  </a:lnTo>
                  <a:lnTo>
                    <a:pt x="17225" y="109483"/>
                  </a:lnTo>
                  <a:lnTo>
                    <a:pt x="20006" y="110136"/>
                  </a:lnTo>
                  <a:lnTo>
                    <a:pt x="34161" y="118055"/>
                  </a:lnTo>
                  <a:lnTo>
                    <a:pt x="76474" y="128043"/>
                  </a:lnTo>
                  <a:lnTo>
                    <a:pt x="88329" y="128480"/>
                  </a:lnTo>
                  <a:lnTo>
                    <a:pt x="126819" y="120046"/>
                  </a:lnTo>
                  <a:lnTo>
                    <a:pt x="127358" y="119083"/>
                  </a:lnTo>
                  <a:lnTo>
                    <a:pt x="128296" y="112637"/>
                  </a:lnTo>
                  <a:lnTo>
                    <a:pt x="132947" y="107246"/>
                  </a:lnTo>
                  <a:lnTo>
                    <a:pt x="133349" y="105787"/>
                  </a:lnTo>
                  <a:lnTo>
                    <a:pt x="132665" y="104814"/>
                  </a:lnTo>
                  <a:lnTo>
                    <a:pt x="131256" y="104166"/>
                  </a:lnTo>
                  <a:lnTo>
                    <a:pt x="130317" y="102782"/>
                  </a:lnTo>
                  <a:lnTo>
                    <a:pt x="128995" y="96282"/>
                  </a:lnTo>
                  <a:lnTo>
                    <a:pt x="127651" y="87371"/>
                  </a:lnTo>
                  <a:lnTo>
                    <a:pt x="117865" y="60522"/>
                  </a:lnTo>
                  <a:lnTo>
                    <a:pt x="114214" y="54521"/>
                  </a:lnTo>
                  <a:lnTo>
                    <a:pt x="111206" y="45788"/>
                  </a:lnTo>
                  <a:lnTo>
                    <a:pt x="105659" y="37167"/>
                  </a:lnTo>
                  <a:lnTo>
                    <a:pt x="102639" y="28581"/>
                  </a:lnTo>
                  <a:lnTo>
                    <a:pt x="95455" y="18839"/>
                  </a:lnTo>
                  <a:lnTo>
                    <a:pt x="94536" y="13096"/>
                  </a:lnTo>
                  <a:lnTo>
                    <a:pt x="93454" y="11589"/>
                  </a:lnTo>
                  <a:lnTo>
                    <a:pt x="91780" y="10583"/>
                  </a:lnTo>
                  <a:lnTo>
                    <a:pt x="86802" y="8969"/>
                  </a:lnTo>
                  <a:lnTo>
                    <a:pt x="86121" y="6209"/>
                  </a:lnTo>
                  <a:lnTo>
                    <a:pt x="855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44"/>
            <p:cNvSpPr/>
            <p:nvPr>
              <p:custDataLst>
                <p:tags r:id="rId142"/>
              </p:custDataLst>
            </p:nvPr>
          </p:nvSpPr>
          <p:spPr>
            <a:xfrm>
              <a:off x="2480310" y="5700713"/>
              <a:ext cx="8567" cy="317183"/>
            </a:xfrm>
            <a:custGeom>
              <a:avLst/>
              <a:gdLst/>
              <a:ahLst/>
              <a:cxnLst/>
              <a:rect l="0" t="0" r="0" b="0"/>
              <a:pathLst>
                <a:path w="8567" h="317183">
                  <a:moveTo>
                    <a:pt x="0" y="0"/>
                  </a:moveTo>
                  <a:lnTo>
                    <a:pt x="0" y="0"/>
                  </a:lnTo>
                  <a:lnTo>
                    <a:pt x="0" y="8219"/>
                  </a:lnTo>
                  <a:lnTo>
                    <a:pt x="5891" y="15346"/>
                  </a:lnTo>
                  <a:lnTo>
                    <a:pt x="7778" y="23173"/>
                  </a:lnTo>
                  <a:lnTo>
                    <a:pt x="8552" y="60173"/>
                  </a:lnTo>
                  <a:lnTo>
                    <a:pt x="8566" y="91912"/>
                  </a:lnTo>
                  <a:lnTo>
                    <a:pt x="6031" y="132173"/>
                  </a:lnTo>
                  <a:lnTo>
                    <a:pt x="530" y="171012"/>
                  </a:lnTo>
                  <a:lnTo>
                    <a:pt x="31" y="211429"/>
                  </a:lnTo>
                  <a:lnTo>
                    <a:pt x="1" y="250388"/>
                  </a:lnTo>
                  <a:lnTo>
                    <a:pt x="0" y="290183"/>
                  </a:lnTo>
                  <a:lnTo>
                    <a:pt x="0" y="317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45"/>
            <p:cNvSpPr/>
            <p:nvPr>
              <p:custDataLst>
                <p:tags r:id="rId143"/>
              </p:custDataLst>
            </p:nvPr>
          </p:nvSpPr>
          <p:spPr>
            <a:xfrm>
              <a:off x="2411730" y="5863590"/>
              <a:ext cx="120016" cy="34291"/>
            </a:xfrm>
            <a:custGeom>
              <a:avLst/>
              <a:gdLst/>
              <a:ahLst/>
              <a:cxnLst/>
              <a:rect l="0" t="0" r="0" b="0"/>
              <a:pathLst>
                <a:path w="120016" h="34291">
                  <a:moveTo>
                    <a:pt x="0" y="0"/>
                  </a:moveTo>
                  <a:lnTo>
                    <a:pt x="0" y="0"/>
                  </a:lnTo>
                  <a:lnTo>
                    <a:pt x="32991" y="0"/>
                  </a:lnTo>
                  <a:lnTo>
                    <a:pt x="40877" y="5890"/>
                  </a:lnTo>
                  <a:lnTo>
                    <a:pt x="48836" y="7778"/>
                  </a:lnTo>
                  <a:lnTo>
                    <a:pt x="62899" y="8468"/>
                  </a:lnTo>
                  <a:lnTo>
                    <a:pt x="68595" y="11066"/>
                  </a:lnTo>
                  <a:lnTo>
                    <a:pt x="74302" y="14443"/>
                  </a:lnTo>
                  <a:lnTo>
                    <a:pt x="85726" y="16611"/>
                  </a:lnTo>
                  <a:lnTo>
                    <a:pt x="88583" y="16789"/>
                  </a:lnTo>
                  <a:lnTo>
                    <a:pt x="94298" y="19526"/>
                  </a:lnTo>
                  <a:lnTo>
                    <a:pt x="101177" y="24496"/>
                  </a:lnTo>
                  <a:lnTo>
                    <a:pt x="109379" y="26428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46"/>
            <p:cNvSpPr/>
            <p:nvPr>
              <p:custDataLst>
                <p:tags r:id="rId144"/>
              </p:custDataLst>
            </p:nvPr>
          </p:nvSpPr>
          <p:spPr>
            <a:xfrm>
              <a:off x="2557463" y="5829310"/>
              <a:ext cx="94298" cy="136788"/>
            </a:xfrm>
            <a:custGeom>
              <a:avLst/>
              <a:gdLst/>
              <a:ahLst/>
              <a:cxnLst/>
              <a:rect l="0" t="0" r="0" b="0"/>
              <a:pathLst>
                <a:path w="94298" h="136788">
                  <a:moveTo>
                    <a:pt x="17144" y="77142"/>
                  </a:moveTo>
                  <a:lnTo>
                    <a:pt x="17144" y="77142"/>
                  </a:lnTo>
                  <a:lnTo>
                    <a:pt x="17144" y="85706"/>
                  </a:lnTo>
                  <a:lnTo>
                    <a:pt x="9763" y="93095"/>
                  </a:lnTo>
                  <a:lnTo>
                    <a:pt x="10319" y="93492"/>
                  </a:lnTo>
                  <a:lnTo>
                    <a:pt x="13476" y="93934"/>
                  </a:lnTo>
                  <a:lnTo>
                    <a:pt x="14699" y="95004"/>
                  </a:lnTo>
                  <a:lnTo>
                    <a:pt x="17049" y="102498"/>
                  </a:lnTo>
                  <a:lnTo>
                    <a:pt x="9755" y="110209"/>
                  </a:lnTo>
                  <a:lnTo>
                    <a:pt x="8603" y="119621"/>
                  </a:lnTo>
                  <a:lnTo>
                    <a:pt x="8572" y="133021"/>
                  </a:lnTo>
                  <a:lnTo>
                    <a:pt x="7620" y="134397"/>
                  </a:lnTo>
                  <a:lnTo>
                    <a:pt x="6032" y="135315"/>
                  </a:lnTo>
                  <a:lnTo>
                    <a:pt x="1191" y="136787"/>
                  </a:lnTo>
                  <a:lnTo>
                    <a:pt x="794" y="135956"/>
                  </a:lnTo>
                  <a:lnTo>
                    <a:pt x="0" y="93742"/>
                  </a:lnTo>
                  <a:lnTo>
                    <a:pt x="0" y="56778"/>
                  </a:lnTo>
                  <a:lnTo>
                    <a:pt x="2539" y="51264"/>
                  </a:lnTo>
                  <a:lnTo>
                    <a:pt x="5891" y="45638"/>
                  </a:lnTo>
                  <a:lnTo>
                    <a:pt x="8219" y="35964"/>
                  </a:lnTo>
                  <a:lnTo>
                    <a:pt x="8467" y="30228"/>
                  </a:lnTo>
                  <a:lnTo>
                    <a:pt x="11066" y="25177"/>
                  </a:lnTo>
                  <a:lnTo>
                    <a:pt x="32984" y="1298"/>
                  </a:lnTo>
                  <a:lnTo>
                    <a:pt x="41556" y="105"/>
                  </a:lnTo>
                  <a:lnTo>
                    <a:pt x="50128" y="0"/>
                  </a:lnTo>
                  <a:lnTo>
                    <a:pt x="75929" y="24484"/>
                  </a:lnTo>
                  <a:lnTo>
                    <a:pt x="76790" y="29896"/>
                  </a:lnTo>
                  <a:lnTo>
                    <a:pt x="77863" y="31357"/>
                  </a:lnTo>
                  <a:lnTo>
                    <a:pt x="84501" y="33896"/>
                  </a:lnTo>
                  <a:lnTo>
                    <a:pt x="85181" y="36649"/>
                  </a:lnTo>
                  <a:lnTo>
                    <a:pt x="85617" y="41627"/>
                  </a:lnTo>
                  <a:lnTo>
                    <a:pt x="86605" y="42035"/>
                  </a:lnTo>
                  <a:lnTo>
                    <a:pt x="94297" y="42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47"/>
            <p:cNvSpPr/>
            <p:nvPr>
              <p:custDataLst>
                <p:tags r:id="rId145"/>
              </p:custDataLst>
            </p:nvPr>
          </p:nvSpPr>
          <p:spPr>
            <a:xfrm>
              <a:off x="2643200" y="5855018"/>
              <a:ext cx="77141" cy="102867"/>
            </a:xfrm>
            <a:custGeom>
              <a:avLst/>
              <a:gdLst/>
              <a:ahLst/>
              <a:cxnLst/>
              <a:rect l="0" t="0" r="0" b="0"/>
              <a:pathLst>
                <a:path w="77141" h="102867">
                  <a:moveTo>
                    <a:pt x="59995" y="17145"/>
                  </a:moveTo>
                  <a:lnTo>
                    <a:pt x="59995" y="17145"/>
                  </a:lnTo>
                  <a:lnTo>
                    <a:pt x="51425" y="17145"/>
                  </a:lnTo>
                  <a:lnTo>
                    <a:pt x="44042" y="24525"/>
                  </a:lnTo>
                  <a:lnTo>
                    <a:pt x="35574" y="25613"/>
                  </a:lnTo>
                  <a:lnTo>
                    <a:pt x="27690" y="31589"/>
                  </a:lnTo>
                  <a:lnTo>
                    <a:pt x="22460" y="33089"/>
                  </a:lnTo>
                  <a:lnTo>
                    <a:pt x="20684" y="34442"/>
                  </a:lnTo>
                  <a:lnTo>
                    <a:pt x="17232" y="39944"/>
                  </a:lnTo>
                  <a:lnTo>
                    <a:pt x="1573" y="50129"/>
                  </a:lnTo>
                  <a:lnTo>
                    <a:pt x="692" y="53395"/>
                  </a:lnTo>
                  <a:lnTo>
                    <a:pt x="0" y="72663"/>
                  </a:lnTo>
                  <a:lnTo>
                    <a:pt x="948" y="74159"/>
                  </a:lnTo>
                  <a:lnTo>
                    <a:pt x="2533" y="75156"/>
                  </a:lnTo>
                  <a:lnTo>
                    <a:pt x="4542" y="75822"/>
                  </a:lnTo>
                  <a:lnTo>
                    <a:pt x="5881" y="77218"/>
                  </a:lnTo>
                  <a:lnTo>
                    <a:pt x="10571" y="86302"/>
                  </a:lnTo>
                  <a:lnTo>
                    <a:pt x="15836" y="92718"/>
                  </a:lnTo>
                  <a:lnTo>
                    <a:pt x="19096" y="93595"/>
                  </a:lnTo>
                  <a:lnTo>
                    <a:pt x="21299" y="93829"/>
                  </a:lnTo>
                  <a:lnTo>
                    <a:pt x="22768" y="94937"/>
                  </a:lnTo>
                  <a:lnTo>
                    <a:pt x="24400" y="98709"/>
                  </a:lnTo>
                  <a:lnTo>
                    <a:pt x="25787" y="100096"/>
                  </a:lnTo>
                  <a:lnTo>
                    <a:pt x="32971" y="102504"/>
                  </a:lnTo>
                  <a:lnTo>
                    <a:pt x="50116" y="102866"/>
                  </a:lnTo>
                  <a:lnTo>
                    <a:pt x="59608" y="94650"/>
                  </a:lnTo>
                  <a:lnTo>
                    <a:pt x="64431" y="94401"/>
                  </a:lnTo>
                  <a:lnTo>
                    <a:pt x="65810" y="93413"/>
                  </a:lnTo>
                  <a:lnTo>
                    <a:pt x="66729" y="91804"/>
                  </a:lnTo>
                  <a:lnTo>
                    <a:pt x="68205" y="86925"/>
                  </a:lnTo>
                  <a:lnTo>
                    <a:pt x="74387" y="79118"/>
                  </a:lnTo>
                  <a:lnTo>
                    <a:pt x="76778" y="70156"/>
                  </a:lnTo>
                  <a:lnTo>
                    <a:pt x="77140" y="30238"/>
                  </a:lnTo>
                  <a:lnTo>
                    <a:pt x="74600" y="25187"/>
                  </a:lnTo>
                  <a:lnTo>
                    <a:pt x="71249" y="19766"/>
                  </a:lnTo>
                  <a:lnTo>
                    <a:pt x="68921" y="10234"/>
                  </a:lnTo>
                  <a:lnTo>
                    <a:pt x="60102" y="117"/>
                  </a:lnTo>
                  <a:lnTo>
                    <a:pt x="46881" y="0"/>
                  </a:lnTo>
                  <a:lnTo>
                    <a:pt x="45537" y="952"/>
                  </a:lnTo>
                  <a:lnTo>
                    <a:pt x="44641" y="2540"/>
                  </a:lnTo>
                  <a:lnTo>
                    <a:pt x="43086" y="8730"/>
                  </a:lnTo>
                  <a:lnTo>
                    <a:pt x="42850" y="2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48"/>
            <p:cNvSpPr/>
            <p:nvPr>
              <p:custDataLst>
                <p:tags r:id="rId146"/>
              </p:custDataLst>
            </p:nvPr>
          </p:nvSpPr>
          <p:spPr>
            <a:xfrm>
              <a:off x="2746057" y="5837873"/>
              <a:ext cx="77154" cy="111443"/>
            </a:xfrm>
            <a:custGeom>
              <a:avLst/>
              <a:gdLst/>
              <a:ahLst/>
              <a:cxnLst/>
              <a:rect l="0" t="0" r="0" b="0"/>
              <a:pathLst>
                <a:path w="77154" h="111443">
                  <a:moveTo>
                    <a:pt x="77153" y="0"/>
                  </a:moveTo>
                  <a:lnTo>
                    <a:pt x="77153" y="0"/>
                  </a:lnTo>
                  <a:lnTo>
                    <a:pt x="44515" y="0"/>
                  </a:lnTo>
                  <a:lnTo>
                    <a:pt x="35627" y="7381"/>
                  </a:lnTo>
                  <a:lnTo>
                    <a:pt x="30136" y="8219"/>
                  </a:lnTo>
                  <a:lnTo>
                    <a:pt x="28663" y="9289"/>
                  </a:lnTo>
                  <a:lnTo>
                    <a:pt x="27681" y="10955"/>
                  </a:lnTo>
                  <a:lnTo>
                    <a:pt x="25833" y="16782"/>
                  </a:lnTo>
                  <a:lnTo>
                    <a:pt x="25718" y="38478"/>
                  </a:lnTo>
                  <a:lnTo>
                    <a:pt x="26671" y="39939"/>
                  </a:lnTo>
                  <a:lnTo>
                    <a:pt x="28258" y="40914"/>
                  </a:lnTo>
                  <a:lnTo>
                    <a:pt x="33099" y="42477"/>
                  </a:lnTo>
                  <a:lnTo>
                    <a:pt x="33761" y="45231"/>
                  </a:lnTo>
                  <a:lnTo>
                    <a:pt x="33938" y="47299"/>
                  </a:lnTo>
                  <a:lnTo>
                    <a:pt x="35008" y="48678"/>
                  </a:lnTo>
                  <a:lnTo>
                    <a:pt x="50975" y="59622"/>
                  </a:lnTo>
                  <a:lnTo>
                    <a:pt x="59643" y="68216"/>
                  </a:lnTo>
                  <a:lnTo>
                    <a:pt x="60008" y="93943"/>
                  </a:lnTo>
                  <a:lnTo>
                    <a:pt x="51540" y="94294"/>
                  </a:lnTo>
                  <a:lnTo>
                    <a:pt x="43219" y="102516"/>
                  </a:lnTo>
                  <a:lnTo>
                    <a:pt x="26942" y="102868"/>
                  </a:lnTo>
                  <a:lnTo>
                    <a:pt x="26534" y="103821"/>
                  </a:lnTo>
                  <a:lnTo>
                    <a:pt x="25750" y="111089"/>
                  </a:lnTo>
                  <a:lnTo>
                    <a:pt x="0" y="1114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49"/>
            <p:cNvSpPr/>
            <p:nvPr>
              <p:custDataLst>
                <p:tags r:id="rId147"/>
              </p:custDataLst>
            </p:nvPr>
          </p:nvSpPr>
          <p:spPr>
            <a:xfrm>
              <a:off x="3003232" y="5812156"/>
              <a:ext cx="137162" cy="179660"/>
            </a:xfrm>
            <a:custGeom>
              <a:avLst/>
              <a:gdLst/>
              <a:ahLst/>
              <a:cxnLst/>
              <a:rect l="0" t="0" r="0" b="0"/>
              <a:pathLst>
                <a:path w="137162" h="179660">
                  <a:moveTo>
                    <a:pt x="25718" y="60007"/>
                  </a:moveTo>
                  <a:lnTo>
                    <a:pt x="25718" y="60007"/>
                  </a:lnTo>
                  <a:lnTo>
                    <a:pt x="25718" y="101563"/>
                  </a:lnTo>
                  <a:lnTo>
                    <a:pt x="25718" y="127008"/>
                  </a:lnTo>
                  <a:lnTo>
                    <a:pt x="19827" y="135119"/>
                  </a:lnTo>
                  <a:lnTo>
                    <a:pt x="17499" y="144146"/>
                  </a:lnTo>
                  <a:lnTo>
                    <a:pt x="17155" y="161290"/>
                  </a:lnTo>
                  <a:lnTo>
                    <a:pt x="16199" y="161820"/>
                  </a:lnTo>
                  <a:lnTo>
                    <a:pt x="12597" y="162406"/>
                  </a:lnTo>
                  <a:lnTo>
                    <a:pt x="11256" y="163516"/>
                  </a:lnTo>
                  <a:lnTo>
                    <a:pt x="8678" y="171084"/>
                  </a:lnTo>
                  <a:lnTo>
                    <a:pt x="8576" y="179659"/>
                  </a:lnTo>
                  <a:lnTo>
                    <a:pt x="8573" y="164099"/>
                  </a:lnTo>
                  <a:lnTo>
                    <a:pt x="354" y="139088"/>
                  </a:lnTo>
                  <a:lnTo>
                    <a:pt x="1" y="96359"/>
                  </a:lnTo>
                  <a:lnTo>
                    <a:pt x="0" y="61346"/>
                  </a:lnTo>
                  <a:lnTo>
                    <a:pt x="7381" y="52743"/>
                  </a:lnTo>
                  <a:lnTo>
                    <a:pt x="8468" y="44168"/>
                  </a:lnTo>
                  <a:lnTo>
                    <a:pt x="14444" y="36275"/>
                  </a:lnTo>
                  <a:lnTo>
                    <a:pt x="17040" y="26184"/>
                  </a:lnTo>
                  <a:lnTo>
                    <a:pt x="24517" y="18377"/>
                  </a:lnTo>
                  <a:lnTo>
                    <a:pt x="25687" y="8957"/>
                  </a:lnTo>
                  <a:lnTo>
                    <a:pt x="25709" y="4135"/>
                  </a:lnTo>
                  <a:lnTo>
                    <a:pt x="26664" y="2757"/>
                  </a:lnTo>
                  <a:lnTo>
                    <a:pt x="28254" y="1837"/>
                  </a:lnTo>
                  <a:lnTo>
                    <a:pt x="34186" y="31"/>
                  </a:lnTo>
                  <a:lnTo>
                    <a:pt x="47058" y="0"/>
                  </a:lnTo>
                  <a:lnTo>
                    <a:pt x="48517" y="952"/>
                  </a:lnTo>
                  <a:lnTo>
                    <a:pt x="49490" y="2539"/>
                  </a:lnTo>
                  <a:lnTo>
                    <a:pt x="51051" y="7380"/>
                  </a:lnTo>
                  <a:lnTo>
                    <a:pt x="53805" y="8041"/>
                  </a:lnTo>
                  <a:lnTo>
                    <a:pt x="55873" y="8218"/>
                  </a:lnTo>
                  <a:lnTo>
                    <a:pt x="57251" y="9289"/>
                  </a:lnTo>
                  <a:lnTo>
                    <a:pt x="58783" y="13018"/>
                  </a:lnTo>
                  <a:lnTo>
                    <a:pt x="60143" y="14393"/>
                  </a:lnTo>
                  <a:lnTo>
                    <a:pt x="64195" y="15922"/>
                  </a:lnTo>
                  <a:lnTo>
                    <a:pt x="65657" y="17280"/>
                  </a:lnTo>
                  <a:lnTo>
                    <a:pt x="69276" y="25803"/>
                  </a:lnTo>
                  <a:lnTo>
                    <a:pt x="91360" y="49447"/>
                  </a:lnTo>
                  <a:lnTo>
                    <a:pt x="93911" y="58428"/>
                  </a:lnTo>
                  <a:lnTo>
                    <a:pt x="101645" y="67249"/>
                  </a:lnTo>
                  <a:lnTo>
                    <a:pt x="102763" y="75844"/>
                  </a:lnTo>
                  <a:lnTo>
                    <a:pt x="108741" y="83737"/>
                  </a:lnTo>
                  <a:lnTo>
                    <a:pt x="111087" y="92718"/>
                  </a:lnTo>
                  <a:lnTo>
                    <a:pt x="111443" y="127257"/>
                  </a:lnTo>
                  <a:lnTo>
                    <a:pt x="118824" y="135851"/>
                  </a:lnTo>
                  <a:lnTo>
                    <a:pt x="120015" y="145732"/>
                  </a:lnTo>
                  <a:lnTo>
                    <a:pt x="124566" y="145732"/>
                  </a:lnTo>
                  <a:lnTo>
                    <a:pt x="125907" y="144779"/>
                  </a:lnTo>
                  <a:lnTo>
                    <a:pt x="126801" y="143191"/>
                  </a:lnTo>
                  <a:lnTo>
                    <a:pt x="128483" y="130131"/>
                  </a:lnTo>
                  <a:lnTo>
                    <a:pt x="129471" y="129615"/>
                  </a:lnTo>
                  <a:lnTo>
                    <a:pt x="137161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50"/>
            <p:cNvSpPr/>
            <p:nvPr>
              <p:custDataLst>
                <p:tags r:id="rId148"/>
              </p:custDataLst>
            </p:nvPr>
          </p:nvSpPr>
          <p:spPr>
            <a:xfrm>
              <a:off x="3166111" y="5803614"/>
              <a:ext cx="120005" cy="128547"/>
            </a:xfrm>
            <a:custGeom>
              <a:avLst/>
              <a:gdLst/>
              <a:ahLst/>
              <a:cxnLst/>
              <a:rect l="0" t="0" r="0" b="0"/>
              <a:pathLst>
                <a:path w="120005" h="128547">
                  <a:moveTo>
                    <a:pt x="77152" y="25686"/>
                  </a:moveTo>
                  <a:lnTo>
                    <a:pt x="77152" y="25686"/>
                  </a:lnTo>
                  <a:lnTo>
                    <a:pt x="77152" y="18305"/>
                  </a:lnTo>
                  <a:lnTo>
                    <a:pt x="76199" y="17908"/>
                  </a:lnTo>
                  <a:lnTo>
                    <a:pt x="61198" y="17113"/>
                  </a:lnTo>
                  <a:lnTo>
                    <a:pt x="53398" y="23006"/>
                  </a:lnTo>
                  <a:lnTo>
                    <a:pt x="45454" y="25844"/>
                  </a:lnTo>
                  <a:lnTo>
                    <a:pt x="19137" y="48465"/>
                  </a:lnTo>
                  <a:lnTo>
                    <a:pt x="13902" y="50097"/>
                  </a:lnTo>
                  <a:lnTo>
                    <a:pt x="12126" y="51485"/>
                  </a:lnTo>
                  <a:lnTo>
                    <a:pt x="1329" y="66970"/>
                  </a:lnTo>
                  <a:lnTo>
                    <a:pt x="393" y="72631"/>
                  </a:lnTo>
                  <a:lnTo>
                    <a:pt x="0" y="106052"/>
                  </a:lnTo>
                  <a:lnTo>
                    <a:pt x="952" y="107838"/>
                  </a:lnTo>
                  <a:lnTo>
                    <a:pt x="2539" y="109029"/>
                  </a:lnTo>
                  <a:lnTo>
                    <a:pt x="4550" y="109824"/>
                  </a:lnTo>
                  <a:lnTo>
                    <a:pt x="5890" y="111305"/>
                  </a:lnTo>
                  <a:lnTo>
                    <a:pt x="8218" y="118652"/>
                  </a:lnTo>
                  <a:lnTo>
                    <a:pt x="10955" y="119392"/>
                  </a:lnTo>
                  <a:lnTo>
                    <a:pt x="15922" y="119867"/>
                  </a:lnTo>
                  <a:lnTo>
                    <a:pt x="24418" y="127353"/>
                  </a:lnTo>
                  <a:lnTo>
                    <a:pt x="33902" y="128525"/>
                  </a:lnTo>
                  <a:lnTo>
                    <a:pt x="38725" y="128546"/>
                  </a:lnTo>
                  <a:lnTo>
                    <a:pt x="43563" y="126012"/>
                  </a:lnTo>
                  <a:lnTo>
                    <a:pt x="48888" y="122663"/>
                  </a:lnTo>
                  <a:lnTo>
                    <a:pt x="60068" y="120514"/>
                  </a:lnTo>
                  <a:lnTo>
                    <a:pt x="62905" y="120337"/>
                  </a:lnTo>
                  <a:lnTo>
                    <a:pt x="64796" y="119266"/>
                  </a:lnTo>
                  <a:lnTo>
                    <a:pt x="66057" y="117600"/>
                  </a:lnTo>
                  <a:lnTo>
                    <a:pt x="66898" y="115537"/>
                  </a:lnTo>
                  <a:lnTo>
                    <a:pt x="68411" y="114162"/>
                  </a:lnTo>
                  <a:lnTo>
                    <a:pt x="77682" y="109415"/>
                  </a:lnTo>
                  <a:lnTo>
                    <a:pt x="115522" y="73040"/>
                  </a:lnTo>
                  <a:lnTo>
                    <a:pt x="118017" y="68005"/>
                  </a:lnTo>
                  <a:lnTo>
                    <a:pt x="119936" y="51559"/>
                  </a:lnTo>
                  <a:lnTo>
                    <a:pt x="120004" y="39618"/>
                  </a:lnTo>
                  <a:lnTo>
                    <a:pt x="119055" y="37831"/>
                  </a:lnTo>
                  <a:lnTo>
                    <a:pt x="117469" y="36640"/>
                  </a:lnTo>
                  <a:lnTo>
                    <a:pt x="115460" y="35847"/>
                  </a:lnTo>
                  <a:lnTo>
                    <a:pt x="114121" y="34365"/>
                  </a:lnTo>
                  <a:lnTo>
                    <a:pt x="112632" y="30178"/>
                  </a:lnTo>
                  <a:lnTo>
                    <a:pt x="111794" y="22466"/>
                  </a:lnTo>
                  <a:lnTo>
                    <a:pt x="110724" y="20682"/>
                  </a:lnTo>
                  <a:lnTo>
                    <a:pt x="109058" y="19492"/>
                  </a:lnTo>
                  <a:lnTo>
                    <a:pt x="106995" y="18699"/>
                  </a:lnTo>
                  <a:lnTo>
                    <a:pt x="105620" y="17218"/>
                  </a:lnTo>
                  <a:lnTo>
                    <a:pt x="104091" y="13033"/>
                  </a:lnTo>
                  <a:lnTo>
                    <a:pt x="102732" y="11535"/>
                  </a:lnTo>
                  <a:lnTo>
                    <a:pt x="94210" y="7851"/>
                  </a:lnTo>
                  <a:lnTo>
                    <a:pt x="86111" y="333"/>
                  </a:lnTo>
                  <a:lnTo>
                    <a:pt x="78377" y="0"/>
                  </a:lnTo>
                  <a:lnTo>
                    <a:pt x="77969" y="942"/>
                  </a:lnTo>
                  <a:lnTo>
                    <a:pt x="77515" y="4528"/>
                  </a:lnTo>
                  <a:lnTo>
                    <a:pt x="76441" y="5866"/>
                  </a:lnTo>
                  <a:lnTo>
                    <a:pt x="68942" y="8437"/>
                  </a:lnTo>
                  <a:lnTo>
                    <a:pt x="68579" y="34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51"/>
            <p:cNvSpPr/>
            <p:nvPr>
              <p:custDataLst>
                <p:tags r:id="rId149"/>
              </p:custDataLst>
            </p:nvPr>
          </p:nvSpPr>
          <p:spPr>
            <a:xfrm>
              <a:off x="3320424" y="5777865"/>
              <a:ext cx="94290" cy="180024"/>
            </a:xfrm>
            <a:custGeom>
              <a:avLst/>
              <a:gdLst/>
              <a:ahLst/>
              <a:cxnLst/>
              <a:rect l="0" t="0" r="0" b="0"/>
              <a:pathLst>
                <a:path w="94290" h="180024">
                  <a:moveTo>
                    <a:pt x="94289" y="0"/>
                  </a:moveTo>
                  <a:lnTo>
                    <a:pt x="94289" y="0"/>
                  </a:lnTo>
                  <a:lnTo>
                    <a:pt x="64487" y="0"/>
                  </a:lnTo>
                  <a:lnTo>
                    <a:pt x="59453" y="2540"/>
                  </a:lnTo>
                  <a:lnTo>
                    <a:pt x="53012" y="7381"/>
                  </a:lnTo>
                  <a:lnTo>
                    <a:pt x="44895" y="8337"/>
                  </a:lnTo>
                  <a:lnTo>
                    <a:pt x="31316" y="8541"/>
                  </a:lnTo>
                  <a:lnTo>
                    <a:pt x="29447" y="9504"/>
                  </a:lnTo>
                  <a:lnTo>
                    <a:pt x="28201" y="11099"/>
                  </a:lnTo>
                  <a:lnTo>
                    <a:pt x="27370" y="13114"/>
                  </a:lnTo>
                  <a:lnTo>
                    <a:pt x="25864" y="14457"/>
                  </a:lnTo>
                  <a:lnTo>
                    <a:pt x="21650" y="15950"/>
                  </a:lnTo>
                  <a:lnTo>
                    <a:pt x="20145" y="17301"/>
                  </a:lnTo>
                  <a:lnTo>
                    <a:pt x="17532" y="24421"/>
                  </a:lnTo>
                  <a:lnTo>
                    <a:pt x="17146" y="41284"/>
                  </a:lnTo>
                  <a:lnTo>
                    <a:pt x="23029" y="49394"/>
                  </a:lnTo>
                  <a:lnTo>
                    <a:pt x="25867" y="57392"/>
                  </a:lnTo>
                  <a:lnTo>
                    <a:pt x="31365" y="65794"/>
                  </a:lnTo>
                  <a:lnTo>
                    <a:pt x="40869" y="88765"/>
                  </a:lnTo>
                  <a:lnTo>
                    <a:pt x="57510" y="111286"/>
                  </a:lnTo>
                  <a:lnTo>
                    <a:pt x="58339" y="114196"/>
                  </a:lnTo>
                  <a:lnTo>
                    <a:pt x="59845" y="116135"/>
                  </a:lnTo>
                  <a:lnTo>
                    <a:pt x="65562" y="119818"/>
                  </a:lnTo>
                  <a:lnTo>
                    <a:pt x="76271" y="137052"/>
                  </a:lnTo>
                  <a:lnTo>
                    <a:pt x="77109" y="149889"/>
                  </a:lnTo>
                  <a:lnTo>
                    <a:pt x="78073" y="151361"/>
                  </a:lnTo>
                  <a:lnTo>
                    <a:pt x="79668" y="152342"/>
                  </a:lnTo>
                  <a:lnTo>
                    <a:pt x="81684" y="152997"/>
                  </a:lnTo>
                  <a:lnTo>
                    <a:pt x="82076" y="153433"/>
                  </a:lnTo>
                  <a:lnTo>
                    <a:pt x="81384" y="153723"/>
                  </a:lnTo>
                  <a:lnTo>
                    <a:pt x="77981" y="154190"/>
                  </a:lnTo>
                  <a:lnTo>
                    <a:pt x="77217" y="161676"/>
                  </a:lnTo>
                  <a:lnTo>
                    <a:pt x="74636" y="162343"/>
                  </a:lnTo>
                  <a:lnTo>
                    <a:pt x="69769" y="162772"/>
                  </a:lnTo>
                  <a:lnTo>
                    <a:pt x="61296" y="170249"/>
                  </a:lnTo>
                  <a:lnTo>
                    <a:pt x="52731" y="171345"/>
                  </a:lnTo>
                  <a:lnTo>
                    <a:pt x="17532" y="171450"/>
                  </a:lnTo>
                  <a:lnTo>
                    <a:pt x="8567" y="180019"/>
                  </a:lnTo>
                  <a:lnTo>
                    <a:pt x="0" y="180023"/>
                  </a:lnTo>
                  <a:lnTo>
                    <a:pt x="8564" y="180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52"/>
            <p:cNvSpPr/>
            <p:nvPr>
              <p:custDataLst>
                <p:tags r:id="rId150"/>
              </p:custDataLst>
            </p:nvPr>
          </p:nvSpPr>
          <p:spPr>
            <a:xfrm>
              <a:off x="3560833" y="5795010"/>
              <a:ext cx="179636" cy="119984"/>
            </a:xfrm>
            <a:custGeom>
              <a:avLst/>
              <a:gdLst/>
              <a:ahLst/>
              <a:cxnLst/>
              <a:rect l="0" t="0" r="0" b="0"/>
              <a:pathLst>
                <a:path w="179636" h="119984">
                  <a:moveTo>
                    <a:pt x="93910" y="17145"/>
                  </a:moveTo>
                  <a:lnTo>
                    <a:pt x="93910" y="17145"/>
                  </a:lnTo>
                  <a:lnTo>
                    <a:pt x="93910" y="9764"/>
                  </a:lnTo>
                  <a:lnTo>
                    <a:pt x="92957" y="9367"/>
                  </a:lnTo>
                  <a:lnTo>
                    <a:pt x="56374" y="8572"/>
                  </a:lnTo>
                  <a:lnTo>
                    <a:pt x="50874" y="11112"/>
                  </a:lnTo>
                  <a:lnTo>
                    <a:pt x="45255" y="14464"/>
                  </a:lnTo>
                  <a:lnTo>
                    <a:pt x="35585" y="16792"/>
                  </a:lnTo>
                  <a:lnTo>
                    <a:pt x="27391" y="22967"/>
                  </a:lnTo>
                  <a:lnTo>
                    <a:pt x="22118" y="24494"/>
                  </a:lnTo>
                  <a:lnTo>
                    <a:pt x="20331" y="25855"/>
                  </a:lnTo>
                  <a:lnTo>
                    <a:pt x="16863" y="31368"/>
                  </a:lnTo>
                  <a:lnTo>
                    <a:pt x="12677" y="32991"/>
                  </a:lnTo>
                  <a:lnTo>
                    <a:pt x="11180" y="34377"/>
                  </a:lnTo>
                  <a:lnTo>
                    <a:pt x="9516" y="38456"/>
                  </a:lnTo>
                  <a:lnTo>
                    <a:pt x="8120" y="39925"/>
                  </a:lnTo>
                  <a:lnTo>
                    <a:pt x="4028" y="41557"/>
                  </a:lnTo>
                  <a:lnTo>
                    <a:pt x="2556" y="42945"/>
                  </a:lnTo>
                  <a:lnTo>
                    <a:pt x="921" y="47026"/>
                  </a:lnTo>
                  <a:lnTo>
                    <a:pt x="0" y="54680"/>
                  </a:lnTo>
                  <a:lnTo>
                    <a:pt x="823" y="56455"/>
                  </a:lnTo>
                  <a:lnTo>
                    <a:pt x="2325" y="57641"/>
                  </a:lnTo>
                  <a:lnTo>
                    <a:pt x="4278" y="58429"/>
                  </a:lnTo>
                  <a:lnTo>
                    <a:pt x="5580" y="59908"/>
                  </a:lnTo>
                  <a:lnTo>
                    <a:pt x="7841" y="67250"/>
                  </a:lnTo>
                  <a:lnTo>
                    <a:pt x="12634" y="72736"/>
                  </a:lnTo>
                  <a:lnTo>
                    <a:pt x="17464" y="75190"/>
                  </a:lnTo>
                  <a:lnTo>
                    <a:pt x="20086" y="75844"/>
                  </a:lnTo>
                  <a:lnTo>
                    <a:pt x="21834" y="77233"/>
                  </a:lnTo>
                  <a:lnTo>
                    <a:pt x="23776" y="81316"/>
                  </a:lnTo>
                  <a:lnTo>
                    <a:pt x="25246" y="82785"/>
                  </a:lnTo>
                  <a:lnTo>
                    <a:pt x="29420" y="84418"/>
                  </a:lnTo>
                  <a:lnTo>
                    <a:pt x="55106" y="85716"/>
                  </a:lnTo>
                  <a:lnTo>
                    <a:pt x="60154" y="83181"/>
                  </a:lnTo>
                  <a:lnTo>
                    <a:pt x="66605" y="78343"/>
                  </a:lnTo>
                  <a:lnTo>
                    <a:pt x="74722" y="77388"/>
                  </a:lnTo>
                  <a:lnTo>
                    <a:pt x="79985" y="77257"/>
                  </a:lnTo>
                  <a:lnTo>
                    <a:pt x="81769" y="76270"/>
                  </a:lnTo>
                  <a:lnTo>
                    <a:pt x="82958" y="74659"/>
                  </a:lnTo>
                  <a:lnTo>
                    <a:pt x="83751" y="72633"/>
                  </a:lnTo>
                  <a:lnTo>
                    <a:pt x="85232" y="71282"/>
                  </a:lnTo>
                  <a:lnTo>
                    <a:pt x="89418" y="69781"/>
                  </a:lnTo>
                  <a:lnTo>
                    <a:pt x="90915" y="68428"/>
                  </a:lnTo>
                  <a:lnTo>
                    <a:pt x="92578" y="64385"/>
                  </a:lnTo>
                  <a:lnTo>
                    <a:pt x="93975" y="62926"/>
                  </a:lnTo>
                  <a:lnTo>
                    <a:pt x="98066" y="61305"/>
                  </a:lnTo>
                  <a:lnTo>
                    <a:pt x="105724" y="60392"/>
                  </a:lnTo>
                  <a:lnTo>
                    <a:pt x="107501" y="59311"/>
                  </a:lnTo>
                  <a:lnTo>
                    <a:pt x="108686" y="57639"/>
                  </a:lnTo>
                  <a:lnTo>
                    <a:pt x="110586" y="52660"/>
                  </a:lnTo>
                  <a:lnTo>
                    <a:pt x="116853" y="44833"/>
                  </a:lnTo>
                  <a:lnTo>
                    <a:pt x="119262" y="35867"/>
                  </a:lnTo>
                  <a:lnTo>
                    <a:pt x="119627" y="363"/>
                  </a:lnTo>
                  <a:lnTo>
                    <a:pt x="111086" y="1"/>
                  </a:lnTo>
                  <a:lnTo>
                    <a:pt x="118439" y="0"/>
                  </a:lnTo>
                  <a:lnTo>
                    <a:pt x="118835" y="953"/>
                  </a:lnTo>
                  <a:lnTo>
                    <a:pt x="120580" y="40263"/>
                  </a:lnTo>
                  <a:lnTo>
                    <a:pt x="126412" y="51486"/>
                  </a:lnTo>
                  <a:lnTo>
                    <a:pt x="127008" y="54327"/>
                  </a:lnTo>
                  <a:lnTo>
                    <a:pt x="132397" y="62875"/>
                  </a:lnTo>
                  <a:lnTo>
                    <a:pt x="137368" y="66045"/>
                  </a:lnTo>
                  <a:lnTo>
                    <a:pt x="140026" y="66890"/>
                  </a:lnTo>
                  <a:lnTo>
                    <a:pt x="141800" y="69358"/>
                  </a:lnTo>
                  <a:lnTo>
                    <a:pt x="145247" y="80029"/>
                  </a:lnTo>
                  <a:lnTo>
                    <a:pt x="147184" y="81928"/>
                  </a:lnTo>
                  <a:lnTo>
                    <a:pt x="149429" y="83193"/>
                  </a:lnTo>
                  <a:lnTo>
                    <a:pt x="150925" y="84990"/>
                  </a:lnTo>
                  <a:lnTo>
                    <a:pt x="152587" y="89525"/>
                  </a:lnTo>
                  <a:lnTo>
                    <a:pt x="153523" y="97434"/>
                  </a:lnTo>
                  <a:lnTo>
                    <a:pt x="154607" y="99247"/>
                  </a:lnTo>
                  <a:lnTo>
                    <a:pt x="156282" y="100455"/>
                  </a:lnTo>
                  <a:lnTo>
                    <a:pt x="158351" y="101260"/>
                  </a:lnTo>
                  <a:lnTo>
                    <a:pt x="159731" y="102749"/>
                  </a:lnTo>
                  <a:lnTo>
                    <a:pt x="162126" y="110110"/>
                  </a:lnTo>
                  <a:lnTo>
                    <a:pt x="164868" y="110850"/>
                  </a:lnTo>
                  <a:lnTo>
                    <a:pt x="166933" y="111047"/>
                  </a:lnTo>
                  <a:lnTo>
                    <a:pt x="168309" y="112133"/>
                  </a:lnTo>
                  <a:lnTo>
                    <a:pt x="171052" y="119983"/>
                  </a:lnTo>
                  <a:lnTo>
                    <a:pt x="171062" y="95596"/>
                  </a:lnTo>
                  <a:lnTo>
                    <a:pt x="17963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53"/>
            <p:cNvSpPr/>
            <p:nvPr>
              <p:custDataLst>
                <p:tags r:id="rId151"/>
              </p:custDataLst>
            </p:nvPr>
          </p:nvSpPr>
          <p:spPr>
            <a:xfrm>
              <a:off x="3791903" y="5752148"/>
              <a:ext cx="120016" cy="180023"/>
            </a:xfrm>
            <a:custGeom>
              <a:avLst/>
              <a:gdLst/>
              <a:ahLst/>
              <a:cxnLst/>
              <a:rect l="0" t="0" r="0" b="0"/>
              <a:pathLst>
                <a:path w="120016" h="180023">
                  <a:moveTo>
                    <a:pt x="60007" y="8572"/>
                  </a:moveTo>
                  <a:lnTo>
                    <a:pt x="60007" y="8572"/>
                  </a:lnTo>
                  <a:lnTo>
                    <a:pt x="67388" y="8572"/>
                  </a:lnTo>
                  <a:lnTo>
                    <a:pt x="67785" y="7620"/>
                  </a:lnTo>
                  <a:lnTo>
                    <a:pt x="68549" y="353"/>
                  </a:lnTo>
                  <a:lnTo>
                    <a:pt x="77151" y="0"/>
                  </a:lnTo>
                  <a:lnTo>
                    <a:pt x="72601" y="0"/>
                  </a:lnTo>
                  <a:lnTo>
                    <a:pt x="71260" y="952"/>
                  </a:lnTo>
                  <a:lnTo>
                    <a:pt x="70367" y="2539"/>
                  </a:lnTo>
                  <a:lnTo>
                    <a:pt x="69771" y="4550"/>
                  </a:lnTo>
                  <a:lnTo>
                    <a:pt x="68421" y="5890"/>
                  </a:lnTo>
                  <a:lnTo>
                    <a:pt x="64382" y="7381"/>
                  </a:lnTo>
                  <a:lnTo>
                    <a:pt x="62923" y="8730"/>
                  </a:lnTo>
                  <a:lnTo>
                    <a:pt x="61303" y="12770"/>
                  </a:lnTo>
                  <a:lnTo>
                    <a:pt x="59918" y="14228"/>
                  </a:lnTo>
                  <a:lnTo>
                    <a:pt x="44440" y="24412"/>
                  </a:lnTo>
                  <a:lnTo>
                    <a:pt x="22475" y="46106"/>
                  </a:lnTo>
                  <a:lnTo>
                    <a:pt x="19514" y="51606"/>
                  </a:lnTo>
                  <a:lnTo>
                    <a:pt x="17245" y="57226"/>
                  </a:lnTo>
                  <a:lnTo>
                    <a:pt x="9902" y="66896"/>
                  </a:lnTo>
                  <a:lnTo>
                    <a:pt x="7882" y="80030"/>
                  </a:lnTo>
                  <a:lnTo>
                    <a:pt x="6207" y="81928"/>
                  </a:lnTo>
                  <a:lnTo>
                    <a:pt x="4138" y="83193"/>
                  </a:lnTo>
                  <a:lnTo>
                    <a:pt x="2758" y="84990"/>
                  </a:lnTo>
                  <a:lnTo>
                    <a:pt x="1226" y="89526"/>
                  </a:lnTo>
                  <a:lnTo>
                    <a:pt x="1" y="130375"/>
                  </a:lnTo>
                  <a:lnTo>
                    <a:pt x="0" y="140370"/>
                  </a:lnTo>
                  <a:lnTo>
                    <a:pt x="2540" y="145889"/>
                  </a:lnTo>
                  <a:lnTo>
                    <a:pt x="15849" y="161539"/>
                  </a:lnTo>
                  <a:lnTo>
                    <a:pt x="23732" y="163565"/>
                  </a:lnTo>
                  <a:lnTo>
                    <a:pt x="31691" y="168690"/>
                  </a:lnTo>
                  <a:lnTo>
                    <a:pt x="40081" y="170632"/>
                  </a:lnTo>
                  <a:lnTo>
                    <a:pt x="45754" y="171087"/>
                  </a:lnTo>
                  <a:lnTo>
                    <a:pt x="47647" y="172159"/>
                  </a:lnTo>
                  <a:lnTo>
                    <a:pt x="48910" y="173828"/>
                  </a:lnTo>
                  <a:lnTo>
                    <a:pt x="49751" y="175892"/>
                  </a:lnTo>
                  <a:lnTo>
                    <a:pt x="51265" y="177269"/>
                  </a:lnTo>
                  <a:lnTo>
                    <a:pt x="55487" y="178799"/>
                  </a:lnTo>
                  <a:lnTo>
                    <a:pt x="96615" y="180021"/>
                  </a:lnTo>
                  <a:lnTo>
                    <a:pt x="107054" y="180022"/>
                  </a:lnTo>
                  <a:lnTo>
                    <a:pt x="108517" y="179070"/>
                  </a:lnTo>
                  <a:lnTo>
                    <a:pt x="109492" y="177482"/>
                  </a:lnTo>
                  <a:lnTo>
                    <a:pt x="111408" y="171554"/>
                  </a:lnTo>
                  <a:lnTo>
                    <a:pt x="111441" y="158682"/>
                  </a:lnTo>
                  <a:lnTo>
                    <a:pt x="113981" y="153710"/>
                  </a:lnTo>
                  <a:lnTo>
                    <a:pt x="120015" y="145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54"/>
            <p:cNvSpPr/>
            <p:nvPr>
              <p:custDataLst>
                <p:tags r:id="rId152"/>
              </p:custDataLst>
            </p:nvPr>
          </p:nvSpPr>
          <p:spPr>
            <a:xfrm>
              <a:off x="3903356" y="5744778"/>
              <a:ext cx="145357" cy="153099"/>
            </a:xfrm>
            <a:custGeom>
              <a:avLst/>
              <a:gdLst/>
              <a:ahLst/>
              <a:cxnLst/>
              <a:rect l="0" t="0" r="0" b="0"/>
              <a:pathLst>
                <a:path w="145357" h="153099">
                  <a:moveTo>
                    <a:pt x="94287" y="24515"/>
                  </a:moveTo>
                  <a:lnTo>
                    <a:pt x="94287" y="24515"/>
                  </a:lnTo>
                  <a:lnTo>
                    <a:pt x="89736" y="24515"/>
                  </a:lnTo>
                  <a:lnTo>
                    <a:pt x="88395" y="23562"/>
                  </a:lnTo>
                  <a:lnTo>
                    <a:pt x="87501" y="21975"/>
                  </a:lnTo>
                  <a:lnTo>
                    <a:pt x="85717" y="15951"/>
                  </a:lnTo>
                  <a:lnTo>
                    <a:pt x="69865" y="15942"/>
                  </a:lnTo>
                  <a:lnTo>
                    <a:pt x="61981" y="21834"/>
                  </a:lnTo>
                  <a:lnTo>
                    <a:pt x="54023" y="24673"/>
                  </a:lnTo>
                  <a:lnTo>
                    <a:pt x="45632" y="30171"/>
                  </a:lnTo>
                  <a:lnTo>
                    <a:pt x="37114" y="33176"/>
                  </a:lnTo>
                  <a:lnTo>
                    <a:pt x="13923" y="53477"/>
                  </a:lnTo>
                  <a:lnTo>
                    <a:pt x="10945" y="58976"/>
                  </a:lnTo>
                  <a:lnTo>
                    <a:pt x="10150" y="61777"/>
                  </a:lnTo>
                  <a:lnTo>
                    <a:pt x="8668" y="63643"/>
                  </a:lnTo>
                  <a:lnTo>
                    <a:pt x="2984" y="67223"/>
                  </a:lnTo>
                  <a:lnTo>
                    <a:pt x="1320" y="71436"/>
                  </a:lnTo>
                  <a:lnTo>
                    <a:pt x="0" y="104534"/>
                  </a:lnTo>
                  <a:lnTo>
                    <a:pt x="7371" y="124500"/>
                  </a:lnTo>
                  <a:lnTo>
                    <a:pt x="29791" y="148600"/>
                  </a:lnTo>
                  <a:lnTo>
                    <a:pt x="34824" y="151101"/>
                  </a:lnTo>
                  <a:lnTo>
                    <a:pt x="46932" y="152984"/>
                  </a:lnTo>
                  <a:lnTo>
                    <a:pt x="71458" y="153098"/>
                  </a:lnTo>
                  <a:lnTo>
                    <a:pt x="77156" y="150561"/>
                  </a:lnTo>
                  <a:lnTo>
                    <a:pt x="82863" y="147210"/>
                  </a:lnTo>
                  <a:lnTo>
                    <a:pt x="91431" y="144371"/>
                  </a:lnTo>
                  <a:lnTo>
                    <a:pt x="100002" y="138873"/>
                  </a:lnTo>
                  <a:lnTo>
                    <a:pt x="105717" y="137253"/>
                  </a:lnTo>
                  <a:lnTo>
                    <a:pt x="107622" y="135868"/>
                  </a:lnTo>
                  <a:lnTo>
                    <a:pt x="108891" y="133993"/>
                  </a:lnTo>
                  <a:lnTo>
                    <a:pt x="111255" y="129369"/>
                  </a:lnTo>
                  <a:lnTo>
                    <a:pt x="133408" y="104501"/>
                  </a:lnTo>
                  <a:lnTo>
                    <a:pt x="136041" y="95945"/>
                  </a:lnTo>
                  <a:lnTo>
                    <a:pt x="136657" y="90234"/>
                  </a:lnTo>
                  <a:lnTo>
                    <a:pt x="139470" y="84521"/>
                  </a:lnTo>
                  <a:lnTo>
                    <a:pt x="142943" y="78807"/>
                  </a:lnTo>
                  <a:lnTo>
                    <a:pt x="145173" y="67377"/>
                  </a:lnTo>
                  <a:lnTo>
                    <a:pt x="145356" y="64520"/>
                  </a:lnTo>
                  <a:lnTo>
                    <a:pt x="143019" y="58804"/>
                  </a:lnTo>
                  <a:lnTo>
                    <a:pt x="139758" y="53090"/>
                  </a:lnTo>
                  <a:lnTo>
                    <a:pt x="137664" y="41660"/>
                  </a:lnTo>
                  <a:lnTo>
                    <a:pt x="137492" y="38802"/>
                  </a:lnTo>
                  <a:lnTo>
                    <a:pt x="136426" y="36897"/>
                  </a:lnTo>
                  <a:lnTo>
                    <a:pt x="134762" y="35627"/>
                  </a:lnTo>
                  <a:lnTo>
                    <a:pt x="132700" y="34780"/>
                  </a:lnTo>
                  <a:lnTo>
                    <a:pt x="131325" y="33264"/>
                  </a:lnTo>
                  <a:lnTo>
                    <a:pt x="129798" y="29038"/>
                  </a:lnTo>
                  <a:lnTo>
                    <a:pt x="128438" y="27530"/>
                  </a:lnTo>
                  <a:lnTo>
                    <a:pt x="124388" y="25855"/>
                  </a:lnTo>
                  <a:lnTo>
                    <a:pt x="122927" y="24455"/>
                  </a:lnTo>
                  <a:lnTo>
                    <a:pt x="112737" y="8949"/>
                  </a:lnTo>
                  <a:lnTo>
                    <a:pt x="109472" y="8072"/>
                  </a:lnTo>
                  <a:lnTo>
                    <a:pt x="99614" y="7508"/>
                  </a:lnTo>
                  <a:lnTo>
                    <a:pt x="97839" y="6509"/>
                  </a:lnTo>
                  <a:lnTo>
                    <a:pt x="96654" y="4891"/>
                  </a:lnTo>
                  <a:lnTo>
                    <a:pt x="95865" y="2860"/>
                  </a:lnTo>
                  <a:lnTo>
                    <a:pt x="94386" y="1505"/>
                  </a:lnTo>
                  <a:lnTo>
                    <a:pt x="90203" y="0"/>
                  </a:lnTo>
                  <a:lnTo>
                    <a:pt x="88707" y="552"/>
                  </a:lnTo>
                  <a:lnTo>
                    <a:pt x="87709" y="1872"/>
                  </a:lnTo>
                  <a:lnTo>
                    <a:pt x="87044" y="3705"/>
                  </a:lnTo>
                  <a:lnTo>
                    <a:pt x="85648" y="4926"/>
                  </a:lnTo>
                  <a:lnTo>
                    <a:pt x="78450" y="7048"/>
                  </a:lnTo>
                  <a:lnTo>
                    <a:pt x="72978" y="7274"/>
                  </a:lnTo>
                  <a:lnTo>
                    <a:pt x="71509" y="8258"/>
                  </a:lnTo>
                  <a:lnTo>
                    <a:pt x="70529" y="9867"/>
                  </a:lnTo>
                  <a:lnTo>
                    <a:pt x="68603" y="15837"/>
                  </a:lnTo>
                  <a:lnTo>
                    <a:pt x="68569" y="24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55"/>
            <p:cNvSpPr/>
            <p:nvPr>
              <p:custDataLst>
                <p:tags r:id="rId153"/>
              </p:custDataLst>
            </p:nvPr>
          </p:nvSpPr>
          <p:spPr>
            <a:xfrm>
              <a:off x="4057660" y="5709639"/>
              <a:ext cx="120006" cy="179669"/>
            </a:xfrm>
            <a:custGeom>
              <a:avLst/>
              <a:gdLst/>
              <a:ahLst/>
              <a:cxnLst/>
              <a:rect l="0" t="0" r="0" b="0"/>
              <a:pathLst>
                <a:path w="120006" h="179669">
                  <a:moveTo>
                    <a:pt x="120005" y="16791"/>
                  </a:moveTo>
                  <a:lnTo>
                    <a:pt x="120005" y="16791"/>
                  </a:lnTo>
                  <a:lnTo>
                    <a:pt x="120005" y="8250"/>
                  </a:lnTo>
                  <a:lnTo>
                    <a:pt x="115454" y="8227"/>
                  </a:lnTo>
                  <a:lnTo>
                    <a:pt x="114114" y="7272"/>
                  </a:lnTo>
                  <a:lnTo>
                    <a:pt x="113220" y="5683"/>
                  </a:lnTo>
                  <a:lnTo>
                    <a:pt x="112624" y="3670"/>
                  </a:lnTo>
                  <a:lnTo>
                    <a:pt x="111275" y="2329"/>
                  </a:lnTo>
                  <a:lnTo>
                    <a:pt x="107235" y="839"/>
                  </a:lnTo>
                  <a:lnTo>
                    <a:pt x="99606" y="0"/>
                  </a:lnTo>
                  <a:lnTo>
                    <a:pt x="97832" y="834"/>
                  </a:lnTo>
                  <a:lnTo>
                    <a:pt x="96651" y="2343"/>
                  </a:lnTo>
                  <a:lnTo>
                    <a:pt x="95863" y="4302"/>
                  </a:lnTo>
                  <a:lnTo>
                    <a:pt x="94385" y="5607"/>
                  </a:lnTo>
                  <a:lnTo>
                    <a:pt x="90203" y="7058"/>
                  </a:lnTo>
                  <a:lnTo>
                    <a:pt x="78728" y="8117"/>
                  </a:lnTo>
                  <a:lnTo>
                    <a:pt x="70612" y="14090"/>
                  </a:lnTo>
                  <a:lnTo>
                    <a:pt x="65350" y="15591"/>
                  </a:lnTo>
                  <a:lnTo>
                    <a:pt x="63566" y="16943"/>
                  </a:lnTo>
                  <a:lnTo>
                    <a:pt x="60102" y="22445"/>
                  </a:lnTo>
                  <a:lnTo>
                    <a:pt x="55916" y="24066"/>
                  </a:lnTo>
                  <a:lnTo>
                    <a:pt x="54419" y="25452"/>
                  </a:lnTo>
                  <a:lnTo>
                    <a:pt x="50735" y="34019"/>
                  </a:lnTo>
                  <a:lnTo>
                    <a:pt x="45612" y="40522"/>
                  </a:lnTo>
                  <a:lnTo>
                    <a:pt x="43670" y="48482"/>
                  </a:lnTo>
                  <a:lnTo>
                    <a:pt x="43216" y="54053"/>
                  </a:lnTo>
                  <a:lnTo>
                    <a:pt x="45554" y="59705"/>
                  </a:lnTo>
                  <a:lnTo>
                    <a:pt x="48816" y="65391"/>
                  </a:lnTo>
                  <a:lnTo>
                    <a:pt x="51081" y="75108"/>
                  </a:lnTo>
                  <a:lnTo>
                    <a:pt x="57249" y="83309"/>
                  </a:lnTo>
                  <a:lnTo>
                    <a:pt x="60136" y="91322"/>
                  </a:lnTo>
                  <a:lnTo>
                    <a:pt x="65648" y="99728"/>
                  </a:lnTo>
                  <a:lnTo>
                    <a:pt x="68657" y="108252"/>
                  </a:lnTo>
                  <a:lnTo>
                    <a:pt x="74205" y="116809"/>
                  </a:lnTo>
                  <a:lnTo>
                    <a:pt x="76272" y="125378"/>
                  </a:lnTo>
                  <a:lnTo>
                    <a:pt x="76756" y="131092"/>
                  </a:lnTo>
                  <a:lnTo>
                    <a:pt x="79511" y="136806"/>
                  </a:lnTo>
                  <a:lnTo>
                    <a:pt x="85352" y="144877"/>
                  </a:lnTo>
                  <a:lnTo>
                    <a:pt x="85712" y="161224"/>
                  </a:lnTo>
                  <a:lnTo>
                    <a:pt x="84761" y="161657"/>
                  </a:lnTo>
                  <a:lnTo>
                    <a:pt x="81163" y="162139"/>
                  </a:lnTo>
                  <a:lnTo>
                    <a:pt x="79823" y="163220"/>
                  </a:lnTo>
                  <a:lnTo>
                    <a:pt x="77495" y="169871"/>
                  </a:lnTo>
                  <a:lnTo>
                    <a:pt x="74759" y="170552"/>
                  </a:lnTo>
                  <a:lnTo>
                    <a:pt x="44262" y="171095"/>
                  </a:lnTo>
                  <a:lnTo>
                    <a:pt x="35596" y="178477"/>
                  </a:lnTo>
                  <a:lnTo>
                    <a:pt x="27015" y="179564"/>
                  </a:lnTo>
                  <a:lnTo>
                    <a:pt x="0" y="179668"/>
                  </a:lnTo>
                  <a:lnTo>
                    <a:pt x="8562" y="179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56"/>
            <p:cNvSpPr/>
            <p:nvPr>
              <p:custDataLst>
                <p:tags r:id="rId154"/>
              </p:custDataLst>
            </p:nvPr>
          </p:nvSpPr>
          <p:spPr>
            <a:xfrm>
              <a:off x="4280535" y="5652912"/>
              <a:ext cx="24527" cy="270687"/>
            </a:xfrm>
            <a:custGeom>
              <a:avLst/>
              <a:gdLst/>
              <a:ahLst/>
              <a:cxnLst/>
              <a:rect l="0" t="0" r="0" b="0"/>
              <a:pathLst>
                <a:path w="24527" h="270687">
                  <a:moveTo>
                    <a:pt x="17145" y="4938"/>
                  </a:moveTo>
                  <a:lnTo>
                    <a:pt x="17145" y="4938"/>
                  </a:lnTo>
                  <a:lnTo>
                    <a:pt x="17145" y="0"/>
                  </a:lnTo>
                  <a:lnTo>
                    <a:pt x="17145" y="9467"/>
                  </a:lnTo>
                  <a:lnTo>
                    <a:pt x="24526" y="32468"/>
                  </a:lnTo>
                  <a:lnTo>
                    <a:pt x="23970" y="35674"/>
                  </a:lnTo>
                  <a:lnTo>
                    <a:pt x="18232" y="50566"/>
                  </a:lnTo>
                  <a:lnTo>
                    <a:pt x="17173" y="88304"/>
                  </a:lnTo>
                  <a:lnTo>
                    <a:pt x="9103" y="126760"/>
                  </a:lnTo>
                  <a:lnTo>
                    <a:pt x="8604" y="165064"/>
                  </a:lnTo>
                  <a:lnTo>
                    <a:pt x="8575" y="204017"/>
                  </a:lnTo>
                  <a:lnTo>
                    <a:pt x="8572" y="244371"/>
                  </a:lnTo>
                  <a:lnTo>
                    <a:pt x="8572" y="256280"/>
                  </a:lnTo>
                  <a:lnTo>
                    <a:pt x="6033" y="262061"/>
                  </a:lnTo>
                  <a:lnTo>
                    <a:pt x="0" y="270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57"/>
            <p:cNvSpPr/>
            <p:nvPr>
              <p:custDataLst>
                <p:tags r:id="rId155"/>
              </p:custDataLst>
            </p:nvPr>
          </p:nvSpPr>
          <p:spPr>
            <a:xfrm>
              <a:off x="4211955" y="5709285"/>
              <a:ext cx="171451" cy="25716"/>
            </a:xfrm>
            <a:custGeom>
              <a:avLst/>
              <a:gdLst/>
              <a:ahLst/>
              <a:cxnLst/>
              <a:rect l="0" t="0" r="0" b="0"/>
              <a:pathLst>
                <a:path w="171451" h="25716">
                  <a:moveTo>
                    <a:pt x="0" y="8572"/>
                  </a:moveTo>
                  <a:lnTo>
                    <a:pt x="0" y="8572"/>
                  </a:lnTo>
                  <a:lnTo>
                    <a:pt x="7381" y="1191"/>
                  </a:lnTo>
                  <a:lnTo>
                    <a:pt x="12770" y="353"/>
                  </a:lnTo>
                  <a:lnTo>
                    <a:pt x="53950" y="3"/>
                  </a:lnTo>
                  <a:lnTo>
                    <a:pt x="88221" y="0"/>
                  </a:lnTo>
                  <a:lnTo>
                    <a:pt x="94136" y="2540"/>
                  </a:lnTo>
                  <a:lnTo>
                    <a:pt x="99941" y="5891"/>
                  </a:lnTo>
                  <a:lnTo>
                    <a:pt x="111428" y="8044"/>
                  </a:lnTo>
                  <a:lnTo>
                    <a:pt x="118104" y="9290"/>
                  </a:lnTo>
                  <a:lnTo>
                    <a:pt x="143686" y="16783"/>
                  </a:lnTo>
                  <a:lnTo>
                    <a:pt x="152934" y="17113"/>
                  </a:lnTo>
                  <a:lnTo>
                    <a:pt x="162874" y="25715"/>
                  </a:lnTo>
                  <a:lnTo>
                    <a:pt x="17145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58"/>
            <p:cNvSpPr/>
            <p:nvPr>
              <p:custDataLst>
                <p:tags r:id="rId156"/>
              </p:custDataLst>
            </p:nvPr>
          </p:nvSpPr>
          <p:spPr>
            <a:xfrm>
              <a:off x="4383408" y="5769293"/>
              <a:ext cx="145731" cy="154271"/>
            </a:xfrm>
            <a:custGeom>
              <a:avLst/>
              <a:gdLst/>
              <a:ahLst/>
              <a:cxnLst/>
              <a:rect l="0" t="0" r="0" b="0"/>
              <a:pathLst>
                <a:path w="145731" h="154271">
                  <a:moveTo>
                    <a:pt x="85722" y="8572"/>
                  </a:moveTo>
                  <a:lnTo>
                    <a:pt x="85722" y="8572"/>
                  </a:lnTo>
                  <a:lnTo>
                    <a:pt x="77503" y="8572"/>
                  </a:lnTo>
                  <a:lnTo>
                    <a:pt x="77254" y="4021"/>
                  </a:lnTo>
                  <a:lnTo>
                    <a:pt x="78172" y="2681"/>
                  </a:lnTo>
                  <a:lnTo>
                    <a:pt x="79736" y="1787"/>
                  </a:lnTo>
                  <a:lnTo>
                    <a:pt x="85713" y="3"/>
                  </a:lnTo>
                  <a:lnTo>
                    <a:pt x="45694" y="0"/>
                  </a:lnTo>
                  <a:lnTo>
                    <a:pt x="39992" y="0"/>
                  </a:lnTo>
                  <a:lnTo>
                    <a:pt x="34282" y="2540"/>
                  </a:lnTo>
                  <a:lnTo>
                    <a:pt x="28570" y="5891"/>
                  </a:lnTo>
                  <a:lnTo>
                    <a:pt x="22856" y="7381"/>
                  </a:lnTo>
                  <a:lnTo>
                    <a:pt x="20951" y="8730"/>
                  </a:lnTo>
                  <a:lnTo>
                    <a:pt x="19681" y="10583"/>
                  </a:lnTo>
                  <a:lnTo>
                    <a:pt x="18835" y="12770"/>
                  </a:lnTo>
                  <a:lnTo>
                    <a:pt x="17318" y="14228"/>
                  </a:lnTo>
                  <a:lnTo>
                    <a:pt x="8510" y="17841"/>
                  </a:lnTo>
                  <a:lnTo>
                    <a:pt x="1307" y="24492"/>
                  </a:lnTo>
                  <a:lnTo>
                    <a:pt x="112" y="32991"/>
                  </a:lnTo>
                  <a:lnTo>
                    <a:pt x="0" y="47026"/>
                  </a:lnTo>
                  <a:lnTo>
                    <a:pt x="952" y="48495"/>
                  </a:lnTo>
                  <a:lnTo>
                    <a:pt x="2538" y="49475"/>
                  </a:lnTo>
                  <a:lnTo>
                    <a:pt x="4549" y="50128"/>
                  </a:lnTo>
                  <a:lnTo>
                    <a:pt x="5889" y="51516"/>
                  </a:lnTo>
                  <a:lnTo>
                    <a:pt x="7378" y="55599"/>
                  </a:lnTo>
                  <a:lnTo>
                    <a:pt x="8728" y="57068"/>
                  </a:lnTo>
                  <a:lnTo>
                    <a:pt x="15846" y="59620"/>
                  </a:lnTo>
                  <a:lnTo>
                    <a:pt x="57739" y="60002"/>
                  </a:lnTo>
                  <a:lnTo>
                    <a:pt x="79874" y="60006"/>
                  </a:lnTo>
                  <a:lnTo>
                    <a:pt x="85663" y="57466"/>
                  </a:lnTo>
                  <a:lnTo>
                    <a:pt x="91411" y="54115"/>
                  </a:lnTo>
                  <a:lnTo>
                    <a:pt x="97140" y="52626"/>
                  </a:lnTo>
                  <a:lnTo>
                    <a:pt x="99049" y="51276"/>
                  </a:lnTo>
                  <a:lnTo>
                    <a:pt x="100321" y="49424"/>
                  </a:lnTo>
                  <a:lnTo>
                    <a:pt x="101170" y="47237"/>
                  </a:lnTo>
                  <a:lnTo>
                    <a:pt x="102688" y="45778"/>
                  </a:lnTo>
                  <a:lnTo>
                    <a:pt x="111969" y="40898"/>
                  </a:lnTo>
                  <a:lnTo>
                    <a:pt x="127253" y="27024"/>
                  </a:lnTo>
                  <a:lnTo>
                    <a:pt x="128190" y="21553"/>
                  </a:lnTo>
                  <a:lnTo>
                    <a:pt x="129274" y="20084"/>
                  </a:lnTo>
                  <a:lnTo>
                    <a:pt x="136915" y="17220"/>
                  </a:lnTo>
                  <a:lnTo>
                    <a:pt x="137147" y="17148"/>
                  </a:lnTo>
                  <a:lnTo>
                    <a:pt x="129775" y="24526"/>
                  </a:lnTo>
                  <a:lnTo>
                    <a:pt x="128937" y="29915"/>
                  </a:lnTo>
                  <a:lnTo>
                    <a:pt x="128586" y="71440"/>
                  </a:lnTo>
                  <a:lnTo>
                    <a:pt x="128585" y="113982"/>
                  </a:lnTo>
                  <a:lnTo>
                    <a:pt x="128585" y="118851"/>
                  </a:lnTo>
                  <a:lnTo>
                    <a:pt x="129537" y="122095"/>
                  </a:lnTo>
                  <a:lnTo>
                    <a:pt x="131124" y="124260"/>
                  </a:lnTo>
                  <a:lnTo>
                    <a:pt x="133135" y="125702"/>
                  </a:lnTo>
                  <a:lnTo>
                    <a:pt x="134476" y="127616"/>
                  </a:lnTo>
                  <a:lnTo>
                    <a:pt x="135966" y="132283"/>
                  </a:lnTo>
                  <a:lnTo>
                    <a:pt x="137156" y="154187"/>
                  </a:lnTo>
                  <a:lnTo>
                    <a:pt x="141707" y="154270"/>
                  </a:lnTo>
                  <a:lnTo>
                    <a:pt x="143048" y="153328"/>
                  </a:lnTo>
                  <a:lnTo>
                    <a:pt x="143942" y="151749"/>
                  </a:lnTo>
                  <a:lnTo>
                    <a:pt x="145494" y="145572"/>
                  </a:lnTo>
                  <a:lnTo>
                    <a:pt x="14573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59"/>
            <p:cNvSpPr/>
            <p:nvPr>
              <p:custDataLst>
                <p:tags r:id="rId157"/>
              </p:custDataLst>
            </p:nvPr>
          </p:nvSpPr>
          <p:spPr>
            <a:xfrm>
              <a:off x="4563428" y="5735007"/>
              <a:ext cx="222885" cy="145366"/>
            </a:xfrm>
            <a:custGeom>
              <a:avLst/>
              <a:gdLst/>
              <a:ahLst/>
              <a:cxnLst/>
              <a:rect l="0" t="0" r="0" b="0"/>
              <a:pathLst>
                <a:path w="222885" h="145366">
                  <a:moveTo>
                    <a:pt x="25717" y="8568"/>
                  </a:moveTo>
                  <a:lnTo>
                    <a:pt x="25717" y="8568"/>
                  </a:lnTo>
                  <a:lnTo>
                    <a:pt x="33098" y="8568"/>
                  </a:lnTo>
                  <a:lnTo>
                    <a:pt x="33495" y="7616"/>
                  </a:lnTo>
                  <a:lnTo>
                    <a:pt x="34258" y="349"/>
                  </a:lnTo>
                  <a:lnTo>
                    <a:pt x="34290" y="13089"/>
                  </a:lnTo>
                  <a:lnTo>
                    <a:pt x="31750" y="17880"/>
                  </a:lnTo>
                  <a:lnTo>
                    <a:pt x="28398" y="23184"/>
                  </a:lnTo>
                  <a:lnTo>
                    <a:pt x="26909" y="28717"/>
                  </a:lnTo>
                  <a:lnTo>
                    <a:pt x="25559" y="30573"/>
                  </a:lnTo>
                  <a:lnTo>
                    <a:pt x="23707" y="31810"/>
                  </a:lnTo>
                  <a:lnTo>
                    <a:pt x="21519" y="32635"/>
                  </a:lnTo>
                  <a:lnTo>
                    <a:pt x="20061" y="34138"/>
                  </a:lnTo>
                  <a:lnTo>
                    <a:pt x="15180" y="43393"/>
                  </a:lnTo>
                  <a:lnTo>
                    <a:pt x="11509" y="48811"/>
                  </a:lnTo>
                  <a:lnTo>
                    <a:pt x="9442" y="57216"/>
                  </a:lnTo>
                  <a:lnTo>
                    <a:pt x="8687" y="71442"/>
                  </a:lnTo>
                  <a:lnTo>
                    <a:pt x="6083" y="77152"/>
                  </a:lnTo>
                  <a:lnTo>
                    <a:pt x="2703" y="82865"/>
                  </a:lnTo>
                  <a:lnTo>
                    <a:pt x="355" y="92600"/>
                  </a:lnTo>
                  <a:lnTo>
                    <a:pt x="0" y="111323"/>
                  </a:lnTo>
                  <a:lnTo>
                    <a:pt x="0" y="106853"/>
                  </a:lnTo>
                  <a:lnTo>
                    <a:pt x="952" y="105524"/>
                  </a:lnTo>
                  <a:lnTo>
                    <a:pt x="4550" y="104047"/>
                  </a:lnTo>
                  <a:lnTo>
                    <a:pt x="5891" y="102701"/>
                  </a:lnTo>
                  <a:lnTo>
                    <a:pt x="7381" y="98665"/>
                  </a:lnTo>
                  <a:lnTo>
                    <a:pt x="8730" y="97208"/>
                  </a:lnTo>
                  <a:lnTo>
                    <a:pt x="12770" y="95587"/>
                  </a:lnTo>
                  <a:lnTo>
                    <a:pt x="14228" y="94204"/>
                  </a:lnTo>
                  <a:lnTo>
                    <a:pt x="23759" y="76975"/>
                  </a:lnTo>
                  <a:lnTo>
                    <a:pt x="24412" y="74176"/>
                  </a:lnTo>
                  <a:lnTo>
                    <a:pt x="29881" y="65684"/>
                  </a:lnTo>
                  <a:lnTo>
                    <a:pt x="47701" y="45713"/>
                  </a:lnTo>
                  <a:lnTo>
                    <a:pt x="53237" y="34285"/>
                  </a:lnTo>
                  <a:lnTo>
                    <a:pt x="55494" y="31428"/>
                  </a:lnTo>
                  <a:lnTo>
                    <a:pt x="60541" y="28253"/>
                  </a:lnTo>
                  <a:lnTo>
                    <a:pt x="65959" y="25889"/>
                  </a:lnTo>
                  <a:lnTo>
                    <a:pt x="85739" y="10951"/>
                  </a:lnTo>
                  <a:lnTo>
                    <a:pt x="88591" y="10157"/>
                  </a:lnTo>
                  <a:lnTo>
                    <a:pt x="90493" y="8674"/>
                  </a:lnTo>
                  <a:lnTo>
                    <a:pt x="94123" y="2990"/>
                  </a:lnTo>
                  <a:lnTo>
                    <a:pt x="98347" y="1327"/>
                  </a:lnTo>
                  <a:lnTo>
                    <a:pt x="119620" y="0"/>
                  </a:lnTo>
                  <a:lnTo>
                    <a:pt x="119897" y="4547"/>
                  </a:lnTo>
                  <a:lnTo>
                    <a:pt x="120889" y="5888"/>
                  </a:lnTo>
                  <a:lnTo>
                    <a:pt x="124531" y="7377"/>
                  </a:lnTo>
                  <a:lnTo>
                    <a:pt x="125883" y="8726"/>
                  </a:lnTo>
                  <a:lnTo>
                    <a:pt x="127385" y="12766"/>
                  </a:lnTo>
                  <a:lnTo>
                    <a:pt x="126833" y="15176"/>
                  </a:lnTo>
                  <a:lnTo>
                    <a:pt x="121101" y="24138"/>
                  </a:lnTo>
                  <a:lnTo>
                    <a:pt x="119126" y="40243"/>
                  </a:lnTo>
                  <a:lnTo>
                    <a:pt x="113242" y="51478"/>
                  </a:lnTo>
                  <a:lnTo>
                    <a:pt x="112642" y="54320"/>
                  </a:lnTo>
                  <a:lnTo>
                    <a:pt x="102173" y="76972"/>
                  </a:lnTo>
                  <a:lnTo>
                    <a:pt x="95522" y="84380"/>
                  </a:lnTo>
                  <a:lnTo>
                    <a:pt x="94329" y="93905"/>
                  </a:lnTo>
                  <a:lnTo>
                    <a:pt x="94300" y="101640"/>
                  </a:lnTo>
                  <a:lnTo>
                    <a:pt x="94297" y="95377"/>
                  </a:lnTo>
                  <a:lnTo>
                    <a:pt x="96837" y="94775"/>
                  </a:lnTo>
                  <a:lnTo>
                    <a:pt x="98848" y="94615"/>
                  </a:lnTo>
                  <a:lnTo>
                    <a:pt x="103622" y="91896"/>
                  </a:lnTo>
                  <a:lnTo>
                    <a:pt x="134374" y="63735"/>
                  </a:lnTo>
                  <a:lnTo>
                    <a:pt x="145747" y="58201"/>
                  </a:lnTo>
                  <a:lnTo>
                    <a:pt x="187624" y="25882"/>
                  </a:lnTo>
                  <a:lnTo>
                    <a:pt x="194869" y="20155"/>
                  </a:lnTo>
                  <a:lnTo>
                    <a:pt x="203048" y="18034"/>
                  </a:lnTo>
                  <a:lnTo>
                    <a:pt x="222767" y="17141"/>
                  </a:lnTo>
                  <a:lnTo>
                    <a:pt x="222884" y="46081"/>
                  </a:lnTo>
                  <a:lnTo>
                    <a:pt x="220344" y="51593"/>
                  </a:lnTo>
                  <a:lnTo>
                    <a:pt x="216993" y="57218"/>
                  </a:lnTo>
                  <a:lnTo>
                    <a:pt x="214842" y="68590"/>
                  </a:lnTo>
                  <a:lnTo>
                    <a:pt x="214665" y="71442"/>
                  </a:lnTo>
                  <a:lnTo>
                    <a:pt x="211929" y="77152"/>
                  </a:lnTo>
                  <a:lnTo>
                    <a:pt x="208490" y="82865"/>
                  </a:lnTo>
                  <a:lnTo>
                    <a:pt x="205602" y="91436"/>
                  </a:lnTo>
                  <a:lnTo>
                    <a:pt x="200090" y="100008"/>
                  </a:lnTo>
                  <a:lnTo>
                    <a:pt x="198033" y="108581"/>
                  </a:lnTo>
                  <a:lnTo>
                    <a:pt x="197552" y="114295"/>
                  </a:lnTo>
                  <a:lnTo>
                    <a:pt x="194798" y="120011"/>
                  </a:lnTo>
                  <a:lnTo>
                    <a:pt x="189820" y="126890"/>
                  </a:lnTo>
                  <a:lnTo>
                    <a:pt x="188958" y="132632"/>
                  </a:lnTo>
                  <a:lnTo>
                    <a:pt x="187884" y="134140"/>
                  </a:lnTo>
                  <a:lnTo>
                    <a:pt x="186216" y="135145"/>
                  </a:lnTo>
                  <a:lnTo>
                    <a:pt x="181246" y="136759"/>
                  </a:lnTo>
                  <a:lnTo>
                    <a:pt x="180565" y="139519"/>
                  </a:lnTo>
                  <a:lnTo>
                    <a:pt x="180054" y="145365"/>
                  </a:lnTo>
                  <a:lnTo>
                    <a:pt x="187406" y="138315"/>
                  </a:lnTo>
                  <a:lnTo>
                    <a:pt x="188242" y="132948"/>
                  </a:lnTo>
                  <a:lnTo>
                    <a:pt x="189312" y="131493"/>
                  </a:lnTo>
                  <a:lnTo>
                    <a:pt x="204186" y="121316"/>
                  </a:lnTo>
                  <a:lnTo>
                    <a:pt x="214312" y="120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60"/>
            <p:cNvSpPr/>
            <p:nvPr>
              <p:custDataLst>
                <p:tags r:id="rId158"/>
              </p:custDataLst>
            </p:nvPr>
          </p:nvSpPr>
          <p:spPr>
            <a:xfrm>
              <a:off x="4846437" y="5726440"/>
              <a:ext cx="111325" cy="150635"/>
            </a:xfrm>
            <a:custGeom>
              <a:avLst/>
              <a:gdLst/>
              <a:ahLst/>
              <a:cxnLst/>
              <a:rect l="0" t="0" r="0" b="0"/>
              <a:pathLst>
                <a:path w="111325" h="150635">
                  <a:moveTo>
                    <a:pt x="42745" y="42853"/>
                  </a:moveTo>
                  <a:lnTo>
                    <a:pt x="42745" y="42853"/>
                  </a:lnTo>
                  <a:lnTo>
                    <a:pt x="50126" y="35472"/>
                  </a:lnTo>
                  <a:lnTo>
                    <a:pt x="55516" y="34633"/>
                  </a:lnTo>
                  <a:lnTo>
                    <a:pt x="56974" y="33563"/>
                  </a:lnTo>
                  <a:lnTo>
                    <a:pt x="59026" y="28458"/>
                  </a:lnTo>
                  <a:lnTo>
                    <a:pt x="59881" y="25740"/>
                  </a:lnTo>
                  <a:lnTo>
                    <a:pt x="55337" y="30268"/>
                  </a:lnTo>
                  <a:lnTo>
                    <a:pt x="50564" y="32497"/>
                  </a:lnTo>
                  <a:lnTo>
                    <a:pt x="47958" y="33091"/>
                  </a:lnTo>
                  <a:lnTo>
                    <a:pt x="46220" y="34440"/>
                  </a:lnTo>
                  <a:lnTo>
                    <a:pt x="44290" y="38479"/>
                  </a:lnTo>
                  <a:lnTo>
                    <a:pt x="42823" y="39937"/>
                  </a:lnTo>
                  <a:lnTo>
                    <a:pt x="30950" y="47018"/>
                  </a:lnTo>
                  <a:lnTo>
                    <a:pt x="27978" y="52007"/>
                  </a:lnTo>
                  <a:lnTo>
                    <a:pt x="25704" y="57399"/>
                  </a:lnTo>
                  <a:lnTo>
                    <a:pt x="10835" y="77158"/>
                  </a:lnTo>
                  <a:lnTo>
                    <a:pt x="8560" y="82864"/>
                  </a:lnTo>
                  <a:lnTo>
                    <a:pt x="2877" y="91432"/>
                  </a:lnTo>
                  <a:lnTo>
                    <a:pt x="770" y="100003"/>
                  </a:lnTo>
                  <a:lnTo>
                    <a:pt x="0" y="114290"/>
                  </a:lnTo>
                  <a:lnTo>
                    <a:pt x="2475" y="120005"/>
                  </a:lnTo>
                  <a:lnTo>
                    <a:pt x="14114" y="135087"/>
                  </a:lnTo>
                  <a:lnTo>
                    <a:pt x="15732" y="140361"/>
                  </a:lnTo>
                  <a:lnTo>
                    <a:pt x="17117" y="142148"/>
                  </a:lnTo>
                  <a:lnTo>
                    <a:pt x="21195" y="144133"/>
                  </a:lnTo>
                  <a:lnTo>
                    <a:pt x="32594" y="145583"/>
                  </a:lnTo>
                  <a:lnTo>
                    <a:pt x="38256" y="150232"/>
                  </a:lnTo>
                  <a:lnTo>
                    <a:pt x="40705" y="150634"/>
                  </a:lnTo>
                  <a:lnTo>
                    <a:pt x="43290" y="149949"/>
                  </a:lnTo>
                  <a:lnTo>
                    <a:pt x="48703" y="147601"/>
                  </a:lnTo>
                  <a:lnTo>
                    <a:pt x="65627" y="144935"/>
                  </a:lnTo>
                  <a:lnTo>
                    <a:pt x="77040" y="138970"/>
                  </a:lnTo>
                  <a:lnTo>
                    <a:pt x="79896" y="138363"/>
                  </a:lnTo>
                  <a:lnTo>
                    <a:pt x="81800" y="137006"/>
                  </a:lnTo>
                  <a:lnTo>
                    <a:pt x="83069" y="135150"/>
                  </a:lnTo>
                  <a:lnTo>
                    <a:pt x="85433" y="130546"/>
                  </a:lnTo>
                  <a:lnTo>
                    <a:pt x="99179" y="114212"/>
                  </a:lnTo>
                  <a:lnTo>
                    <a:pt x="101694" y="105694"/>
                  </a:lnTo>
                  <a:lnTo>
                    <a:pt x="102283" y="99992"/>
                  </a:lnTo>
                  <a:lnTo>
                    <a:pt x="105084" y="94283"/>
                  </a:lnTo>
                  <a:lnTo>
                    <a:pt x="107165" y="91427"/>
                  </a:lnTo>
                  <a:lnTo>
                    <a:pt x="110092" y="78306"/>
                  </a:lnTo>
                  <a:lnTo>
                    <a:pt x="111322" y="36231"/>
                  </a:lnTo>
                  <a:lnTo>
                    <a:pt x="111324" y="30307"/>
                  </a:lnTo>
                  <a:lnTo>
                    <a:pt x="108785" y="25212"/>
                  </a:lnTo>
                  <a:lnTo>
                    <a:pt x="95476" y="9894"/>
                  </a:lnTo>
                  <a:lnTo>
                    <a:pt x="90014" y="8957"/>
                  </a:lnTo>
                  <a:lnTo>
                    <a:pt x="88545" y="7874"/>
                  </a:lnTo>
                  <a:lnTo>
                    <a:pt x="86914" y="4129"/>
                  </a:lnTo>
                  <a:lnTo>
                    <a:pt x="85526" y="2749"/>
                  </a:lnTo>
                  <a:lnTo>
                    <a:pt x="78342" y="353"/>
                  </a:lnTo>
                  <a:lnTo>
                    <a:pt x="64299" y="0"/>
                  </a:lnTo>
                  <a:lnTo>
                    <a:pt x="62830" y="949"/>
                  </a:lnTo>
                  <a:lnTo>
                    <a:pt x="61850" y="2535"/>
                  </a:lnTo>
                  <a:lnTo>
                    <a:pt x="59890" y="8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61"/>
            <p:cNvSpPr/>
            <p:nvPr>
              <p:custDataLst>
                <p:tags r:id="rId159"/>
              </p:custDataLst>
            </p:nvPr>
          </p:nvSpPr>
          <p:spPr>
            <a:xfrm>
              <a:off x="5043488" y="5675006"/>
              <a:ext cx="25718" cy="154295"/>
            </a:xfrm>
            <a:custGeom>
              <a:avLst/>
              <a:gdLst/>
              <a:ahLst/>
              <a:cxnLst/>
              <a:rect l="0" t="0" r="0" b="0"/>
              <a:pathLst>
                <a:path w="25718" h="154295">
                  <a:moveTo>
                    <a:pt x="17144" y="34279"/>
                  </a:moveTo>
                  <a:lnTo>
                    <a:pt x="17144" y="34279"/>
                  </a:lnTo>
                  <a:lnTo>
                    <a:pt x="12593" y="34279"/>
                  </a:lnTo>
                  <a:lnTo>
                    <a:pt x="11253" y="33326"/>
                  </a:lnTo>
                  <a:lnTo>
                    <a:pt x="10359" y="31739"/>
                  </a:lnTo>
                  <a:lnTo>
                    <a:pt x="8807" y="25548"/>
                  </a:lnTo>
                  <a:lnTo>
                    <a:pt x="8676" y="21508"/>
                  </a:lnTo>
                  <a:lnTo>
                    <a:pt x="9593" y="20050"/>
                  </a:lnTo>
                  <a:lnTo>
                    <a:pt x="11158" y="19078"/>
                  </a:lnTo>
                  <a:lnTo>
                    <a:pt x="13154" y="18429"/>
                  </a:lnTo>
                  <a:lnTo>
                    <a:pt x="13530" y="17045"/>
                  </a:lnTo>
                  <a:lnTo>
                    <a:pt x="9133" y="8479"/>
                  </a:lnTo>
                  <a:lnTo>
                    <a:pt x="8573" y="0"/>
                  </a:lnTo>
                  <a:lnTo>
                    <a:pt x="8572" y="7371"/>
                  </a:lnTo>
                  <a:lnTo>
                    <a:pt x="352" y="16750"/>
                  </a:lnTo>
                  <a:lnTo>
                    <a:pt x="0" y="38723"/>
                  </a:lnTo>
                  <a:lnTo>
                    <a:pt x="952" y="40099"/>
                  </a:lnTo>
                  <a:lnTo>
                    <a:pt x="2540" y="41016"/>
                  </a:lnTo>
                  <a:lnTo>
                    <a:pt x="4550" y="41628"/>
                  </a:lnTo>
                  <a:lnTo>
                    <a:pt x="5891" y="42988"/>
                  </a:lnTo>
                  <a:lnTo>
                    <a:pt x="8468" y="51039"/>
                  </a:lnTo>
                  <a:lnTo>
                    <a:pt x="8541" y="55861"/>
                  </a:lnTo>
                  <a:lnTo>
                    <a:pt x="9504" y="57239"/>
                  </a:lnTo>
                  <a:lnTo>
                    <a:pt x="11098" y="58159"/>
                  </a:lnTo>
                  <a:lnTo>
                    <a:pt x="13114" y="58771"/>
                  </a:lnTo>
                  <a:lnTo>
                    <a:pt x="14458" y="60132"/>
                  </a:lnTo>
                  <a:lnTo>
                    <a:pt x="16791" y="67270"/>
                  </a:lnTo>
                  <a:lnTo>
                    <a:pt x="17040" y="72735"/>
                  </a:lnTo>
                  <a:lnTo>
                    <a:pt x="18027" y="74204"/>
                  </a:lnTo>
                  <a:lnTo>
                    <a:pt x="19638" y="75183"/>
                  </a:lnTo>
                  <a:lnTo>
                    <a:pt x="21664" y="75836"/>
                  </a:lnTo>
                  <a:lnTo>
                    <a:pt x="23015" y="77224"/>
                  </a:lnTo>
                  <a:lnTo>
                    <a:pt x="25362" y="84408"/>
                  </a:lnTo>
                  <a:lnTo>
                    <a:pt x="25717" y="127270"/>
                  </a:lnTo>
                  <a:lnTo>
                    <a:pt x="9868" y="144415"/>
                  </a:lnTo>
                  <a:lnTo>
                    <a:pt x="4405" y="145335"/>
                  </a:lnTo>
                  <a:lnTo>
                    <a:pt x="2937" y="146416"/>
                  </a:lnTo>
                  <a:lnTo>
                    <a:pt x="0" y="15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SMARTInkShape-262"/>
          <p:cNvSpPr/>
          <p:nvPr>
            <p:custDataLst>
              <p:tags r:id="rId1"/>
            </p:custDataLst>
          </p:nvPr>
        </p:nvSpPr>
        <p:spPr>
          <a:xfrm>
            <a:off x="7263764" y="4749165"/>
            <a:ext cx="85726" cy="342901"/>
          </a:xfrm>
          <a:custGeom>
            <a:avLst/>
            <a:gdLst/>
            <a:ahLst/>
            <a:cxnLst/>
            <a:rect l="0" t="0" r="0" b="0"/>
            <a:pathLst>
              <a:path w="85726" h="342901">
                <a:moveTo>
                  <a:pt x="0" y="0"/>
                </a:moveTo>
                <a:lnTo>
                  <a:pt x="0" y="0"/>
                </a:lnTo>
                <a:lnTo>
                  <a:pt x="8221" y="0"/>
                </a:lnTo>
                <a:lnTo>
                  <a:pt x="8574" y="40986"/>
                </a:lnTo>
                <a:lnTo>
                  <a:pt x="8574" y="80188"/>
                </a:lnTo>
                <a:lnTo>
                  <a:pt x="8574" y="120829"/>
                </a:lnTo>
                <a:lnTo>
                  <a:pt x="11114" y="147869"/>
                </a:lnTo>
                <a:lnTo>
                  <a:pt x="16616" y="190570"/>
                </a:lnTo>
                <a:lnTo>
                  <a:pt x="19529" y="212359"/>
                </a:lnTo>
                <a:lnTo>
                  <a:pt x="37288" y="254203"/>
                </a:lnTo>
                <a:lnTo>
                  <a:pt x="49381" y="294316"/>
                </a:lnTo>
                <a:lnTo>
                  <a:pt x="70382" y="334105"/>
                </a:lnTo>
                <a:lnTo>
                  <a:pt x="76757" y="342385"/>
                </a:lnTo>
                <a:lnTo>
                  <a:pt x="85725" y="3429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9" name="SMARTInkShape-Group63"/>
          <p:cNvGrpSpPr/>
          <p:nvPr/>
        </p:nvGrpSpPr>
        <p:grpSpPr>
          <a:xfrm>
            <a:off x="6697980" y="4620578"/>
            <a:ext cx="1980248" cy="574358"/>
            <a:chOff x="6697980" y="4620578"/>
            <a:chExt cx="1980248" cy="574358"/>
          </a:xfrm>
        </p:grpSpPr>
        <p:sp>
          <p:nvSpPr>
            <p:cNvPr id="230" name="SMARTInkShape-263"/>
            <p:cNvSpPr/>
            <p:nvPr>
              <p:custDataLst>
                <p:tags r:id="rId129"/>
              </p:custDataLst>
            </p:nvPr>
          </p:nvSpPr>
          <p:spPr>
            <a:xfrm>
              <a:off x="6697980" y="4620578"/>
              <a:ext cx="120016" cy="364906"/>
            </a:xfrm>
            <a:custGeom>
              <a:avLst/>
              <a:gdLst/>
              <a:ahLst/>
              <a:cxnLst/>
              <a:rect l="0" t="0" r="0" b="0"/>
              <a:pathLst>
                <a:path w="120016" h="364906">
                  <a:moveTo>
                    <a:pt x="0" y="34290"/>
                  </a:moveTo>
                  <a:lnTo>
                    <a:pt x="0" y="34290"/>
                  </a:lnTo>
                  <a:lnTo>
                    <a:pt x="7381" y="26909"/>
                  </a:lnTo>
                  <a:lnTo>
                    <a:pt x="8468" y="18440"/>
                  </a:lnTo>
                  <a:lnTo>
                    <a:pt x="9456" y="18009"/>
                  </a:lnTo>
                  <a:lnTo>
                    <a:pt x="13093" y="17529"/>
                  </a:lnTo>
                  <a:lnTo>
                    <a:pt x="14444" y="16448"/>
                  </a:lnTo>
                  <a:lnTo>
                    <a:pt x="15944" y="12707"/>
                  </a:lnTo>
                  <a:lnTo>
                    <a:pt x="17145" y="0"/>
                  </a:lnTo>
                  <a:lnTo>
                    <a:pt x="17145" y="41094"/>
                  </a:lnTo>
                  <a:lnTo>
                    <a:pt x="17145" y="79244"/>
                  </a:lnTo>
                  <a:lnTo>
                    <a:pt x="18097" y="105011"/>
                  </a:lnTo>
                  <a:lnTo>
                    <a:pt x="25876" y="145846"/>
                  </a:lnTo>
                  <a:lnTo>
                    <a:pt x="37426" y="178528"/>
                  </a:lnTo>
                  <a:lnTo>
                    <a:pt x="53219" y="216345"/>
                  </a:lnTo>
                  <a:lnTo>
                    <a:pt x="71343" y="253993"/>
                  </a:lnTo>
                  <a:lnTo>
                    <a:pt x="90482" y="293351"/>
                  </a:lnTo>
                  <a:lnTo>
                    <a:pt x="94119" y="304617"/>
                  </a:lnTo>
                  <a:lnTo>
                    <a:pt x="100859" y="316958"/>
                  </a:lnTo>
                  <a:lnTo>
                    <a:pt x="102929" y="322798"/>
                  </a:lnTo>
                  <a:lnTo>
                    <a:pt x="108496" y="331440"/>
                  </a:lnTo>
                  <a:lnTo>
                    <a:pt x="110570" y="340033"/>
                  </a:lnTo>
                  <a:lnTo>
                    <a:pt x="111432" y="358704"/>
                  </a:lnTo>
                  <a:lnTo>
                    <a:pt x="112388" y="359151"/>
                  </a:lnTo>
                  <a:lnTo>
                    <a:pt x="115991" y="359647"/>
                  </a:lnTo>
                  <a:lnTo>
                    <a:pt x="117332" y="360733"/>
                  </a:lnTo>
                  <a:lnTo>
                    <a:pt x="118823" y="364477"/>
                  </a:lnTo>
                  <a:lnTo>
                    <a:pt x="119220" y="364905"/>
                  </a:lnTo>
                  <a:lnTo>
                    <a:pt x="119484" y="364237"/>
                  </a:lnTo>
                  <a:lnTo>
                    <a:pt x="120015" y="360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64"/>
            <p:cNvSpPr/>
            <p:nvPr>
              <p:custDataLst>
                <p:tags r:id="rId130"/>
              </p:custDataLst>
            </p:nvPr>
          </p:nvSpPr>
          <p:spPr>
            <a:xfrm>
              <a:off x="6843760" y="4800612"/>
              <a:ext cx="205693" cy="222874"/>
            </a:xfrm>
            <a:custGeom>
              <a:avLst/>
              <a:gdLst/>
              <a:ahLst/>
              <a:cxnLst/>
              <a:rect l="0" t="0" r="0" b="0"/>
              <a:pathLst>
                <a:path w="205693" h="222874">
                  <a:moveTo>
                    <a:pt x="94251" y="51423"/>
                  </a:moveTo>
                  <a:lnTo>
                    <a:pt x="94251" y="51423"/>
                  </a:lnTo>
                  <a:lnTo>
                    <a:pt x="94251" y="18792"/>
                  </a:lnTo>
                  <a:lnTo>
                    <a:pt x="82318" y="5347"/>
                  </a:lnTo>
                  <a:lnTo>
                    <a:pt x="76881" y="2370"/>
                  </a:lnTo>
                  <a:lnTo>
                    <a:pt x="62788" y="302"/>
                  </a:lnTo>
                  <a:lnTo>
                    <a:pt x="39956" y="0"/>
                  </a:lnTo>
                  <a:lnTo>
                    <a:pt x="31702" y="5073"/>
                  </a:lnTo>
                  <a:lnTo>
                    <a:pt x="6020" y="28359"/>
                  </a:lnTo>
                  <a:lnTo>
                    <a:pt x="2649" y="34187"/>
                  </a:lnTo>
                  <a:lnTo>
                    <a:pt x="751" y="45364"/>
                  </a:lnTo>
                  <a:lnTo>
                    <a:pt x="0" y="71071"/>
                  </a:lnTo>
                  <a:lnTo>
                    <a:pt x="2514" y="76983"/>
                  </a:lnTo>
                  <a:lnTo>
                    <a:pt x="4517" y="79893"/>
                  </a:lnTo>
                  <a:lnTo>
                    <a:pt x="46595" y="113510"/>
                  </a:lnTo>
                  <a:lnTo>
                    <a:pt x="78946" y="126408"/>
                  </a:lnTo>
                  <a:lnTo>
                    <a:pt x="94796" y="130474"/>
                  </a:lnTo>
                  <a:lnTo>
                    <a:pt x="112667" y="135830"/>
                  </a:lnTo>
                  <a:lnTo>
                    <a:pt x="148148" y="137113"/>
                  </a:lnTo>
                  <a:lnTo>
                    <a:pt x="154083" y="134593"/>
                  </a:lnTo>
                  <a:lnTo>
                    <a:pt x="156998" y="132587"/>
                  </a:lnTo>
                  <a:lnTo>
                    <a:pt x="160239" y="127819"/>
                  </a:lnTo>
                  <a:lnTo>
                    <a:pt x="161102" y="125214"/>
                  </a:lnTo>
                  <a:lnTo>
                    <a:pt x="162631" y="123477"/>
                  </a:lnTo>
                  <a:lnTo>
                    <a:pt x="166869" y="121547"/>
                  </a:lnTo>
                  <a:lnTo>
                    <a:pt x="168380" y="120080"/>
                  </a:lnTo>
                  <a:lnTo>
                    <a:pt x="170060" y="115910"/>
                  </a:lnTo>
                  <a:lnTo>
                    <a:pt x="171368" y="83177"/>
                  </a:lnTo>
                  <a:lnTo>
                    <a:pt x="168848" y="77283"/>
                  </a:lnTo>
                  <a:lnTo>
                    <a:pt x="165504" y="71489"/>
                  </a:lnTo>
                  <a:lnTo>
                    <a:pt x="162670" y="62872"/>
                  </a:lnTo>
                  <a:lnTo>
                    <a:pt x="145719" y="42886"/>
                  </a:lnTo>
                  <a:lnTo>
                    <a:pt x="145685" y="80011"/>
                  </a:lnTo>
                  <a:lnTo>
                    <a:pt x="156267" y="120226"/>
                  </a:lnTo>
                  <a:lnTo>
                    <a:pt x="163425" y="134674"/>
                  </a:lnTo>
                  <a:lnTo>
                    <a:pt x="166084" y="138356"/>
                  </a:lnTo>
                  <a:lnTo>
                    <a:pt x="169038" y="147527"/>
                  </a:lnTo>
                  <a:lnTo>
                    <a:pt x="173243" y="163401"/>
                  </a:lnTo>
                  <a:lnTo>
                    <a:pt x="181924" y="187878"/>
                  </a:lnTo>
                  <a:lnTo>
                    <a:pt x="193567" y="202778"/>
                  </a:lnTo>
                  <a:lnTo>
                    <a:pt x="195541" y="208544"/>
                  </a:lnTo>
                  <a:lnTo>
                    <a:pt x="197020" y="210463"/>
                  </a:lnTo>
                  <a:lnTo>
                    <a:pt x="204362" y="213795"/>
                  </a:lnTo>
                  <a:lnTo>
                    <a:pt x="205101" y="216615"/>
                  </a:lnTo>
                  <a:lnTo>
                    <a:pt x="205692" y="222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65"/>
            <p:cNvSpPr/>
            <p:nvPr>
              <p:custDataLst>
                <p:tags r:id="rId131"/>
              </p:custDataLst>
            </p:nvPr>
          </p:nvSpPr>
          <p:spPr>
            <a:xfrm>
              <a:off x="7083743" y="4774882"/>
              <a:ext cx="248603" cy="42864"/>
            </a:xfrm>
            <a:custGeom>
              <a:avLst/>
              <a:gdLst/>
              <a:ahLst/>
              <a:cxnLst/>
              <a:rect l="0" t="0" r="0" b="0"/>
              <a:pathLst>
                <a:path w="248603" h="42864">
                  <a:moveTo>
                    <a:pt x="0" y="0"/>
                  </a:moveTo>
                  <a:lnTo>
                    <a:pt x="0" y="0"/>
                  </a:lnTo>
                  <a:lnTo>
                    <a:pt x="0" y="7381"/>
                  </a:lnTo>
                  <a:lnTo>
                    <a:pt x="952" y="7779"/>
                  </a:lnTo>
                  <a:lnTo>
                    <a:pt x="41034" y="9525"/>
                  </a:lnTo>
                  <a:lnTo>
                    <a:pt x="61683" y="15954"/>
                  </a:lnTo>
                  <a:lnTo>
                    <a:pt x="98802" y="19639"/>
                  </a:lnTo>
                  <a:lnTo>
                    <a:pt x="136802" y="31970"/>
                  </a:lnTo>
                  <a:lnTo>
                    <a:pt x="176974" y="35153"/>
                  </a:lnTo>
                  <a:lnTo>
                    <a:pt x="203234" y="41660"/>
                  </a:lnTo>
                  <a:lnTo>
                    <a:pt x="248602" y="4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66"/>
            <p:cNvSpPr/>
            <p:nvPr>
              <p:custDataLst>
                <p:tags r:id="rId132"/>
              </p:custDataLst>
            </p:nvPr>
          </p:nvSpPr>
          <p:spPr>
            <a:xfrm>
              <a:off x="7452478" y="4843463"/>
              <a:ext cx="205588" cy="231448"/>
            </a:xfrm>
            <a:custGeom>
              <a:avLst/>
              <a:gdLst/>
              <a:ahLst/>
              <a:cxnLst/>
              <a:rect l="0" t="0" r="0" b="0"/>
              <a:pathLst>
                <a:path w="205588" h="231448">
                  <a:moveTo>
                    <a:pt x="85608" y="25717"/>
                  </a:moveTo>
                  <a:lnTo>
                    <a:pt x="85608" y="25717"/>
                  </a:lnTo>
                  <a:lnTo>
                    <a:pt x="90158" y="25717"/>
                  </a:lnTo>
                  <a:lnTo>
                    <a:pt x="91499" y="24765"/>
                  </a:lnTo>
                  <a:lnTo>
                    <a:pt x="92393" y="23177"/>
                  </a:lnTo>
                  <a:lnTo>
                    <a:pt x="94179" y="17146"/>
                  </a:lnTo>
                  <a:lnTo>
                    <a:pt x="72868" y="17144"/>
                  </a:lnTo>
                  <a:lnTo>
                    <a:pt x="67880" y="19684"/>
                  </a:lnTo>
                  <a:lnTo>
                    <a:pt x="62489" y="23036"/>
                  </a:lnTo>
                  <a:lnTo>
                    <a:pt x="51266" y="25187"/>
                  </a:lnTo>
                  <a:lnTo>
                    <a:pt x="48425" y="25364"/>
                  </a:lnTo>
                  <a:lnTo>
                    <a:pt x="42730" y="28100"/>
                  </a:lnTo>
                  <a:lnTo>
                    <a:pt x="28455" y="39366"/>
                  </a:lnTo>
                  <a:lnTo>
                    <a:pt x="17027" y="44711"/>
                  </a:lnTo>
                  <a:lnTo>
                    <a:pt x="14170" y="46952"/>
                  </a:lnTo>
                  <a:lnTo>
                    <a:pt x="10995" y="51982"/>
                  </a:lnTo>
                  <a:lnTo>
                    <a:pt x="478" y="85209"/>
                  </a:lnTo>
                  <a:lnTo>
                    <a:pt x="0" y="101604"/>
                  </a:lnTo>
                  <a:lnTo>
                    <a:pt x="10470" y="139009"/>
                  </a:lnTo>
                  <a:lnTo>
                    <a:pt x="12655" y="144108"/>
                  </a:lnTo>
                  <a:lnTo>
                    <a:pt x="20164" y="152312"/>
                  </a:lnTo>
                  <a:lnTo>
                    <a:pt x="29851" y="161039"/>
                  </a:lnTo>
                  <a:lnTo>
                    <a:pt x="51593" y="184845"/>
                  </a:lnTo>
                  <a:lnTo>
                    <a:pt x="61917" y="193596"/>
                  </a:lnTo>
                  <a:lnTo>
                    <a:pt x="78847" y="212195"/>
                  </a:lnTo>
                  <a:lnTo>
                    <a:pt x="92176" y="219717"/>
                  </a:lnTo>
                  <a:lnTo>
                    <a:pt x="125692" y="230539"/>
                  </a:lnTo>
                  <a:lnTo>
                    <a:pt x="165502" y="231447"/>
                  </a:lnTo>
                  <a:lnTo>
                    <a:pt x="171281" y="228912"/>
                  </a:lnTo>
                  <a:lnTo>
                    <a:pt x="191686" y="211058"/>
                  </a:lnTo>
                  <a:lnTo>
                    <a:pt x="194666" y="205563"/>
                  </a:lnTo>
                  <a:lnTo>
                    <a:pt x="205030" y="169435"/>
                  </a:lnTo>
                  <a:lnTo>
                    <a:pt x="205587" y="138708"/>
                  </a:lnTo>
                  <a:lnTo>
                    <a:pt x="203067" y="130545"/>
                  </a:lnTo>
                  <a:lnTo>
                    <a:pt x="199724" y="122790"/>
                  </a:lnTo>
                  <a:lnTo>
                    <a:pt x="192851" y="96767"/>
                  </a:lnTo>
                  <a:lnTo>
                    <a:pt x="165593" y="54226"/>
                  </a:lnTo>
                  <a:lnTo>
                    <a:pt x="142757" y="23247"/>
                  </a:lnTo>
                  <a:lnTo>
                    <a:pt x="119544" y="6567"/>
                  </a:lnTo>
                  <a:lnTo>
                    <a:pt x="107199" y="1945"/>
                  </a:lnTo>
                  <a:lnTo>
                    <a:pt x="77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67"/>
            <p:cNvSpPr/>
            <p:nvPr>
              <p:custDataLst>
                <p:tags r:id="rId133"/>
              </p:custDataLst>
            </p:nvPr>
          </p:nvSpPr>
          <p:spPr>
            <a:xfrm>
              <a:off x="7700966" y="4800610"/>
              <a:ext cx="171448" cy="257166"/>
            </a:xfrm>
            <a:custGeom>
              <a:avLst/>
              <a:gdLst/>
              <a:ahLst/>
              <a:cxnLst/>
              <a:rect l="0" t="0" r="0" b="0"/>
              <a:pathLst>
                <a:path w="171448" h="257166">
                  <a:moveTo>
                    <a:pt x="145729" y="59997"/>
                  </a:moveTo>
                  <a:lnTo>
                    <a:pt x="145729" y="59997"/>
                  </a:lnTo>
                  <a:lnTo>
                    <a:pt x="145729" y="51778"/>
                  </a:lnTo>
                  <a:lnTo>
                    <a:pt x="150280" y="51529"/>
                  </a:lnTo>
                  <a:lnTo>
                    <a:pt x="151621" y="50542"/>
                  </a:lnTo>
                  <a:lnTo>
                    <a:pt x="153110" y="46905"/>
                  </a:lnTo>
                  <a:lnTo>
                    <a:pt x="154302" y="9893"/>
                  </a:lnTo>
                  <a:lnTo>
                    <a:pt x="146920" y="1298"/>
                  </a:lnTo>
                  <a:lnTo>
                    <a:pt x="143720" y="571"/>
                  </a:lnTo>
                  <a:lnTo>
                    <a:pt x="117119" y="0"/>
                  </a:lnTo>
                  <a:lnTo>
                    <a:pt x="111424" y="2535"/>
                  </a:lnTo>
                  <a:lnTo>
                    <a:pt x="108570" y="4544"/>
                  </a:lnTo>
                  <a:lnTo>
                    <a:pt x="87507" y="10574"/>
                  </a:lnTo>
                  <a:lnTo>
                    <a:pt x="80800" y="14219"/>
                  </a:lnTo>
                  <a:lnTo>
                    <a:pt x="46532" y="25790"/>
                  </a:lnTo>
                  <a:lnTo>
                    <a:pt x="28643" y="40253"/>
                  </a:lnTo>
                  <a:lnTo>
                    <a:pt x="12385" y="57162"/>
                  </a:lnTo>
                  <a:lnTo>
                    <a:pt x="6784" y="68575"/>
                  </a:lnTo>
                  <a:lnTo>
                    <a:pt x="3013" y="74287"/>
                  </a:lnTo>
                  <a:lnTo>
                    <a:pt x="890" y="83810"/>
                  </a:lnTo>
                  <a:lnTo>
                    <a:pt x="3" y="125651"/>
                  </a:lnTo>
                  <a:lnTo>
                    <a:pt x="0" y="131404"/>
                  </a:lnTo>
                  <a:lnTo>
                    <a:pt x="2537" y="137136"/>
                  </a:lnTo>
                  <a:lnTo>
                    <a:pt x="11928" y="148577"/>
                  </a:lnTo>
                  <a:lnTo>
                    <a:pt x="17364" y="151754"/>
                  </a:lnTo>
                  <a:lnTo>
                    <a:pt x="22956" y="154119"/>
                  </a:lnTo>
                  <a:lnTo>
                    <a:pt x="31458" y="159852"/>
                  </a:lnTo>
                  <a:lnTo>
                    <a:pt x="40010" y="162927"/>
                  </a:lnTo>
                  <a:lnTo>
                    <a:pt x="49529" y="168494"/>
                  </a:lnTo>
                  <a:lnTo>
                    <a:pt x="82629" y="172316"/>
                  </a:lnTo>
                  <a:lnTo>
                    <a:pt x="94248" y="178210"/>
                  </a:lnTo>
                  <a:lnTo>
                    <a:pt x="105714" y="179657"/>
                  </a:lnTo>
                  <a:lnTo>
                    <a:pt x="111435" y="177315"/>
                  </a:lnTo>
                  <a:lnTo>
                    <a:pt x="117152" y="174051"/>
                  </a:lnTo>
                  <a:lnTo>
                    <a:pt x="125726" y="171261"/>
                  </a:lnTo>
                  <a:lnTo>
                    <a:pt x="141205" y="158700"/>
                  </a:lnTo>
                  <a:lnTo>
                    <a:pt x="143720" y="151173"/>
                  </a:lnTo>
                  <a:lnTo>
                    <a:pt x="145788" y="142430"/>
                  </a:lnTo>
                  <a:lnTo>
                    <a:pt x="152338" y="129056"/>
                  </a:lnTo>
                  <a:lnTo>
                    <a:pt x="156669" y="104689"/>
                  </a:lnTo>
                  <a:lnTo>
                    <a:pt x="160116" y="97006"/>
                  </a:lnTo>
                  <a:lnTo>
                    <a:pt x="162511" y="75584"/>
                  </a:lnTo>
                  <a:lnTo>
                    <a:pt x="160173" y="69147"/>
                  </a:lnTo>
                  <a:lnTo>
                    <a:pt x="156911" y="63111"/>
                  </a:lnTo>
                  <a:lnTo>
                    <a:pt x="155075" y="53406"/>
                  </a:lnTo>
                  <a:lnTo>
                    <a:pt x="153578" y="39841"/>
                  </a:lnTo>
                  <a:lnTo>
                    <a:pt x="146543" y="26121"/>
                  </a:lnTo>
                  <a:lnTo>
                    <a:pt x="146091" y="21764"/>
                  </a:lnTo>
                  <a:lnTo>
                    <a:pt x="145018" y="20221"/>
                  </a:lnTo>
                  <a:lnTo>
                    <a:pt x="143349" y="19192"/>
                  </a:lnTo>
                  <a:lnTo>
                    <a:pt x="137019" y="17406"/>
                  </a:lnTo>
                  <a:lnTo>
                    <a:pt x="128968" y="17146"/>
                  </a:lnTo>
                  <a:lnTo>
                    <a:pt x="128698" y="21689"/>
                  </a:lnTo>
                  <a:lnTo>
                    <a:pt x="126094" y="26461"/>
                  </a:lnTo>
                  <a:lnTo>
                    <a:pt x="124066" y="29068"/>
                  </a:lnTo>
                  <a:lnTo>
                    <a:pt x="123667" y="31757"/>
                  </a:lnTo>
                  <a:lnTo>
                    <a:pt x="124353" y="34503"/>
                  </a:lnTo>
                  <a:lnTo>
                    <a:pt x="125764" y="37286"/>
                  </a:lnTo>
                  <a:lnTo>
                    <a:pt x="124790" y="45459"/>
                  </a:lnTo>
                  <a:lnTo>
                    <a:pt x="123198" y="50305"/>
                  </a:lnTo>
                  <a:lnTo>
                    <a:pt x="127215" y="86696"/>
                  </a:lnTo>
                  <a:lnTo>
                    <a:pt x="131004" y="127911"/>
                  </a:lnTo>
                  <a:lnTo>
                    <a:pt x="135334" y="145525"/>
                  </a:lnTo>
                  <a:lnTo>
                    <a:pt x="139157" y="162809"/>
                  </a:lnTo>
                  <a:lnTo>
                    <a:pt x="154883" y="203718"/>
                  </a:lnTo>
                  <a:lnTo>
                    <a:pt x="157547" y="207246"/>
                  </a:lnTo>
                  <a:lnTo>
                    <a:pt x="160506" y="216247"/>
                  </a:lnTo>
                  <a:lnTo>
                    <a:pt x="163515" y="236290"/>
                  </a:lnTo>
                  <a:lnTo>
                    <a:pt x="170213" y="246783"/>
                  </a:lnTo>
                  <a:lnTo>
                    <a:pt x="171447" y="25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68"/>
            <p:cNvSpPr/>
            <p:nvPr>
              <p:custDataLst>
                <p:tags r:id="rId134"/>
              </p:custDataLst>
            </p:nvPr>
          </p:nvSpPr>
          <p:spPr>
            <a:xfrm>
              <a:off x="7983855" y="4663440"/>
              <a:ext cx="68582" cy="420054"/>
            </a:xfrm>
            <a:custGeom>
              <a:avLst/>
              <a:gdLst/>
              <a:ahLst/>
              <a:cxnLst/>
              <a:rect l="0" t="0" r="0" b="0"/>
              <a:pathLst>
                <a:path w="68582" h="420054">
                  <a:moveTo>
                    <a:pt x="0" y="0"/>
                  </a:moveTo>
                  <a:lnTo>
                    <a:pt x="0" y="0"/>
                  </a:lnTo>
                  <a:lnTo>
                    <a:pt x="4551" y="0"/>
                  </a:lnTo>
                  <a:lnTo>
                    <a:pt x="5891" y="953"/>
                  </a:lnTo>
                  <a:lnTo>
                    <a:pt x="6786" y="2540"/>
                  </a:lnTo>
                  <a:lnTo>
                    <a:pt x="16602" y="33937"/>
                  </a:lnTo>
                  <a:lnTo>
                    <a:pt x="18026" y="55375"/>
                  </a:lnTo>
                  <a:lnTo>
                    <a:pt x="24917" y="88678"/>
                  </a:lnTo>
                  <a:lnTo>
                    <a:pt x="26433" y="105756"/>
                  </a:lnTo>
                  <a:lnTo>
                    <a:pt x="34427" y="146864"/>
                  </a:lnTo>
                  <a:lnTo>
                    <a:pt x="41564" y="188744"/>
                  </a:lnTo>
                  <a:lnTo>
                    <a:pt x="48497" y="223867"/>
                  </a:lnTo>
                  <a:lnTo>
                    <a:pt x="50855" y="263965"/>
                  </a:lnTo>
                  <a:lnTo>
                    <a:pt x="51320" y="299686"/>
                  </a:lnTo>
                  <a:lnTo>
                    <a:pt x="57304" y="334258"/>
                  </a:lnTo>
                  <a:lnTo>
                    <a:pt x="59652" y="372630"/>
                  </a:lnTo>
                  <a:lnTo>
                    <a:pt x="59976" y="399371"/>
                  </a:lnTo>
                  <a:lnTo>
                    <a:pt x="68581" y="420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69"/>
            <p:cNvSpPr/>
            <p:nvPr>
              <p:custDataLst>
                <p:tags r:id="rId135"/>
              </p:custDataLst>
            </p:nvPr>
          </p:nvSpPr>
          <p:spPr>
            <a:xfrm>
              <a:off x="8121014" y="4646295"/>
              <a:ext cx="102873" cy="377191"/>
            </a:xfrm>
            <a:custGeom>
              <a:avLst/>
              <a:gdLst/>
              <a:ahLst/>
              <a:cxnLst/>
              <a:rect l="0" t="0" r="0" b="0"/>
              <a:pathLst>
                <a:path w="102873" h="377191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10584" y="43151"/>
                  </a:lnTo>
                  <a:lnTo>
                    <a:pt x="15203" y="60093"/>
                  </a:lnTo>
                  <a:lnTo>
                    <a:pt x="19109" y="77178"/>
                  </a:lnTo>
                  <a:lnTo>
                    <a:pt x="23760" y="94305"/>
                  </a:lnTo>
                  <a:lnTo>
                    <a:pt x="32305" y="128765"/>
                  </a:lnTo>
                  <a:lnTo>
                    <a:pt x="45836" y="164218"/>
                  </a:lnTo>
                  <a:lnTo>
                    <a:pt x="53239" y="203376"/>
                  </a:lnTo>
                  <a:lnTo>
                    <a:pt x="65961" y="239895"/>
                  </a:lnTo>
                  <a:lnTo>
                    <a:pt x="82889" y="277866"/>
                  </a:lnTo>
                  <a:lnTo>
                    <a:pt x="91762" y="306771"/>
                  </a:lnTo>
                  <a:lnTo>
                    <a:pt x="98701" y="348508"/>
                  </a:lnTo>
                  <a:lnTo>
                    <a:pt x="102047" y="359671"/>
                  </a:lnTo>
                  <a:lnTo>
                    <a:pt x="102872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70"/>
            <p:cNvSpPr/>
            <p:nvPr>
              <p:custDataLst>
                <p:tags r:id="rId136"/>
              </p:custDataLst>
            </p:nvPr>
          </p:nvSpPr>
          <p:spPr>
            <a:xfrm>
              <a:off x="8292574" y="4852035"/>
              <a:ext cx="308502" cy="342901"/>
            </a:xfrm>
            <a:custGeom>
              <a:avLst/>
              <a:gdLst/>
              <a:ahLst/>
              <a:cxnLst/>
              <a:rect l="0" t="0" r="0" b="0"/>
              <a:pathLst>
                <a:path w="308502" h="342901">
                  <a:moveTo>
                    <a:pt x="111333" y="8572"/>
                  </a:moveTo>
                  <a:lnTo>
                    <a:pt x="111333" y="8572"/>
                  </a:lnTo>
                  <a:lnTo>
                    <a:pt x="111333" y="4022"/>
                  </a:lnTo>
                  <a:lnTo>
                    <a:pt x="110381" y="2681"/>
                  </a:lnTo>
                  <a:lnTo>
                    <a:pt x="108794" y="1787"/>
                  </a:lnTo>
                  <a:lnTo>
                    <a:pt x="102762" y="0"/>
                  </a:lnTo>
                  <a:lnTo>
                    <a:pt x="95381" y="7381"/>
                  </a:lnTo>
                  <a:lnTo>
                    <a:pt x="86912" y="8468"/>
                  </a:lnTo>
                  <a:lnTo>
                    <a:pt x="79028" y="14443"/>
                  </a:lnTo>
                  <a:lnTo>
                    <a:pt x="70049" y="16789"/>
                  </a:lnTo>
                  <a:lnTo>
                    <a:pt x="53941" y="30794"/>
                  </a:lnTo>
                  <a:lnTo>
                    <a:pt x="42705" y="36139"/>
                  </a:lnTo>
                  <a:lnTo>
                    <a:pt x="37017" y="39875"/>
                  </a:lnTo>
                  <a:lnTo>
                    <a:pt x="28460" y="42930"/>
                  </a:lnTo>
                  <a:lnTo>
                    <a:pt x="14178" y="54678"/>
                  </a:lnTo>
                  <a:lnTo>
                    <a:pt x="11003" y="60178"/>
                  </a:lnTo>
                  <a:lnTo>
                    <a:pt x="8965" y="71471"/>
                  </a:lnTo>
                  <a:lnTo>
                    <a:pt x="7846" y="73365"/>
                  </a:lnTo>
                  <a:lnTo>
                    <a:pt x="6146" y="74628"/>
                  </a:lnTo>
                  <a:lnTo>
                    <a:pt x="4061" y="75470"/>
                  </a:lnTo>
                  <a:lnTo>
                    <a:pt x="2672" y="76984"/>
                  </a:lnTo>
                  <a:lnTo>
                    <a:pt x="1127" y="81205"/>
                  </a:lnTo>
                  <a:lnTo>
                    <a:pt x="0" y="101811"/>
                  </a:lnTo>
                  <a:lnTo>
                    <a:pt x="2479" y="109702"/>
                  </a:lnTo>
                  <a:lnTo>
                    <a:pt x="5804" y="116384"/>
                  </a:lnTo>
                  <a:lnTo>
                    <a:pt x="8628" y="125501"/>
                  </a:lnTo>
                  <a:lnTo>
                    <a:pt x="39180" y="166997"/>
                  </a:lnTo>
                  <a:lnTo>
                    <a:pt x="47305" y="176692"/>
                  </a:lnTo>
                  <a:lnTo>
                    <a:pt x="53072" y="188502"/>
                  </a:lnTo>
                  <a:lnTo>
                    <a:pt x="63100" y="200007"/>
                  </a:lnTo>
                  <a:lnTo>
                    <a:pt x="68624" y="203192"/>
                  </a:lnTo>
                  <a:lnTo>
                    <a:pt x="82778" y="206357"/>
                  </a:lnTo>
                  <a:lnTo>
                    <a:pt x="92498" y="213078"/>
                  </a:lnTo>
                  <a:lnTo>
                    <a:pt x="98238" y="213946"/>
                  </a:lnTo>
                  <a:lnTo>
                    <a:pt x="103292" y="211610"/>
                  </a:lnTo>
                  <a:lnTo>
                    <a:pt x="117864" y="200078"/>
                  </a:lnTo>
                  <a:lnTo>
                    <a:pt x="123125" y="198461"/>
                  </a:lnTo>
                  <a:lnTo>
                    <a:pt x="124910" y="197077"/>
                  </a:lnTo>
                  <a:lnTo>
                    <a:pt x="126892" y="193000"/>
                  </a:lnTo>
                  <a:lnTo>
                    <a:pt x="128008" y="185349"/>
                  </a:lnTo>
                  <a:lnTo>
                    <a:pt x="129118" y="183574"/>
                  </a:lnTo>
                  <a:lnTo>
                    <a:pt x="130810" y="182389"/>
                  </a:lnTo>
                  <a:lnTo>
                    <a:pt x="132890" y="181601"/>
                  </a:lnTo>
                  <a:lnTo>
                    <a:pt x="134277" y="179170"/>
                  </a:lnTo>
                  <a:lnTo>
                    <a:pt x="136942" y="156244"/>
                  </a:lnTo>
                  <a:lnTo>
                    <a:pt x="137051" y="117462"/>
                  </a:lnTo>
                  <a:lnTo>
                    <a:pt x="137051" y="75356"/>
                  </a:lnTo>
                  <a:lnTo>
                    <a:pt x="137051" y="73097"/>
                  </a:lnTo>
                  <a:lnTo>
                    <a:pt x="139592" y="68047"/>
                  </a:lnTo>
                  <a:lnTo>
                    <a:pt x="145271" y="60478"/>
                  </a:lnTo>
                  <a:lnTo>
                    <a:pt x="145519" y="55596"/>
                  </a:lnTo>
                  <a:lnTo>
                    <a:pt x="146506" y="54209"/>
                  </a:lnTo>
                  <a:lnTo>
                    <a:pt x="148117" y="53284"/>
                  </a:lnTo>
                  <a:lnTo>
                    <a:pt x="153840" y="51543"/>
                  </a:lnTo>
                  <a:lnTo>
                    <a:pt x="161546" y="44064"/>
                  </a:lnTo>
                  <a:lnTo>
                    <a:pt x="161953" y="44616"/>
                  </a:lnTo>
                  <a:lnTo>
                    <a:pt x="162406" y="47769"/>
                  </a:lnTo>
                  <a:lnTo>
                    <a:pt x="163480" y="48991"/>
                  </a:lnTo>
                  <a:lnTo>
                    <a:pt x="171478" y="52173"/>
                  </a:lnTo>
                  <a:lnTo>
                    <a:pt x="191731" y="71833"/>
                  </a:lnTo>
                  <a:lnTo>
                    <a:pt x="194691" y="77328"/>
                  </a:lnTo>
                  <a:lnTo>
                    <a:pt x="201142" y="93169"/>
                  </a:lnTo>
                  <a:lnTo>
                    <a:pt x="219038" y="123767"/>
                  </a:lnTo>
                  <a:lnTo>
                    <a:pt x="222621" y="139331"/>
                  </a:lnTo>
                  <a:lnTo>
                    <a:pt x="240079" y="178780"/>
                  </a:lnTo>
                  <a:lnTo>
                    <a:pt x="257079" y="216743"/>
                  </a:lnTo>
                  <a:lnTo>
                    <a:pt x="272308" y="259400"/>
                  </a:lnTo>
                  <a:lnTo>
                    <a:pt x="285818" y="293818"/>
                  </a:lnTo>
                  <a:lnTo>
                    <a:pt x="305416" y="336633"/>
                  </a:lnTo>
                  <a:lnTo>
                    <a:pt x="308501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71"/>
            <p:cNvSpPr/>
            <p:nvPr>
              <p:custDataLst>
                <p:tags r:id="rId137"/>
              </p:custDataLst>
            </p:nvPr>
          </p:nvSpPr>
          <p:spPr>
            <a:xfrm>
              <a:off x="8669655" y="4997768"/>
              <a:ext cx="8573" cy="1"/>
            </a:xfrm>
            <a:custGeom>
              <a:avLst/>
              <a:gdLst/>
              <a:ahLst/>
              <a:cxnLst/>
              <a:rect l="0" t="0" r="0" b="0"/>
              <a:pathLst>
                <a:path w="8573" h="1">
                  <a:moveTo>
                    <a:pt x="0" y="0"/>
                  </a:moveTo>
                  <a:lnTo>
                    <a:pt x="0" y="0"/>
                  </a:lnTo>
                  <a:lnTo>
                    <a:pt x="85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SMARTInkShape-Group64"/>
          <p:cNvGrpSpPr/>
          <p:nvPr/>
        </p:nvGrpSpPr>
        <p:grpSpPr>
          <a:xfrm>
            <a:off x="5858377" y="4740605"/>
            <a:ext cx="608147" cy="308598"/>
            <a:chOff x="5858377" y="4740605"/>
            <a:chExt cx="608147" cy="308598"/>
          </a:xfrm>
        </p:grpSpPr>
        <p:sp>
          <p:nvSpPr>
            <p:cNvPr id="240" name="SMARTInkShape-272"/>
            <p:cNvSpPr/>
            <p:nvPr>
              <p:custDataLst>
                <p:tags r:id="rId126"/>
              </p:custDataLst>
            </p:nvPr>
          </p:nvSpPr>
          <p:spPr>
            <a:xfrm>
              <a:off x="5858377" y="4758930"/>
              <a:ext cx="239529" cy="290273"/>
            </a:xfrm>
            <a:custGeom>
              <a:avLst/>
              <a:gdLst/>
              <a:ahLst/>
              <a:cxnLst/>
              <a:rect l="0" t="0" r="0" b="0"/>
              <a:pathLst>
                <a:path w="239529" h="290273">
                  <a:moveTo>
                    <a:pt x="102368" y="15952"/>
                  </a:moveTo>
                  <a:lnTo>
                    <a:pt x="102368" y="15952"/>
                  </a:lnTo>
                  <a:lnTo>
                    <a:pt x="102368" y="7389"/>
                  </a:lnTo>
                  <a:lnTo>
                    <a:pt x="94987" y="0"/>
                  </a:lnTo>
                  <a:lnTo>
                    <a:pt x="93638" y="555"/>
                  </a:lnTo>
                  <a:lnTo>
                    <a:pt x="78635" y="13057"/>
                  </a:lnTo>
                  <a:lnTo>
                    <a:pt x="56395" y="22542"/>
                  </a:lnTo>
                  <a:lnTo>
                    <a:pt x="49233" y="27772"/>
                  </a:lnTo>
                  <a:lnTo>
                    <a:pt x="22388" y="65881"/>
                  </a:lnTo>
                  <a:lnTo>
                    <a:pt x="3310" y="104614"/>
                  </a:lnTo>
                  <a:lnTo>
                    <a:pt x="0" y="137671"/>
                  </a:lnTo>
                  <a:lnTo>
                    <a:pt x="4198" y="157639"/>
                  </a:lnTo>
                  <a:lnTo>
                    <a:pt x="15102" y="181453"/>
                  </a:lnTo>
                  <a:lnTo>
                    <a:pt x="44392" y="219139"/>
                  </a:lnTo>
                  <a:lnTo>
                    <a:pt x="83615" y="245398"/>
                  </a:lnTo>
                  <a:lnTo>
                    <a:pt x="126157" y="264378"/>
                  </a:lnTo>
                  <a:lnTo>
                    <a:pt x="162206" y="279145"/>
                  </a:lnTo>
                  <a:lnTo>
                    <a:pt x="179470" y="283482"/>
                  </a:lnTo>
                  <a:lnTo>
                    <a:pt x="197820" y="288931"/>
                  </a:lnTo>
                  <a:lnTo>
                    <a:pt x="239528" y="290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73"/>
            <p:cNvSpPr/>
            <p:nvPr>
              <p:custDataLst>
                <p:tags r:id="rId127"/>
              </p:custDataLst>
            </p:nvPr>
          </p:nvSpPr>
          <p:spPr>
            <a:xfrm>
              <a:off x="6013883" y="4757738"/>
              <a:ext cx="212483" cy="205562"/>
            </a:xfrm>
            <a:custGeom>
              <a:avLst/>
              <a:gdLst/>
              <a:ahLst/>
              <a:cxnLst/>
              <a:rect l="0" t="0" r="0" b="0"/>
              <a:pathLst>
                <a:path w="212483" h="205562">
                  <a:moveTo>
                    <a:pt x="126885" y="77152"/>
                  </a:moveTo>
                  <a:lnTo>
                    <a:pt x="126885" y="77152"/>
                  </a:lnTo>
                  <a:lnTo>
                    <a:pt x="131436" y="77152"/>
                  </a:lnTo>
                  <a:lnTo>
                    <a:pt x="132776" y="76200"/>
                  </a:lnTo>
                  <a:lnTo>
                    <a:pt x="133670" y="74612"/>
                  </a:lnTo>
                  <a:lnTo>
                    <a:pt x="135222" y="68422"/>
                  </a:lnTo>
                  <a:lnTo>
                    <a:pt x="135457" y="30238"/>
                  </a:lnTo>
                  <a:lnTo>
                    <a:pt x="134505" y="28731"/>
                  </a:lnTo>
                  <a:lnTo>
                    <a:pt x="132917" y="27726"/>
                  </a:lnTo>
                  <a:lnTo>
                    <a:pt x="126132" y="26313"/>
                  </a:lnTo>
                  <a:lnTo>
                    <a:pt x="89734" y="25720"/>
                  </a:lnTo>
                  <a:lnTo>
                    <a:pt x="76613" y="30269"/>
                  </a:lnTo>
                  <a:lnTo>
                    <a:pt x="58834" y="43085"/>
                  </a:lnTo>
                  <a:lnTo>
                    <a:pt x="30952" y="67428"/>
                  </a:lnTo>
                  <a:lnTo>
                    <a:pt x="4044" y="109820"/>
                  </a:lnTo>
                  <a:lnTo>
                    <a:pt x="0" y="126096"/>
                  </a:lnTo>
                  <a:lnTo>
                    <a:pt x="3353" y="147534"/>
                  </a:lnTo>
                  <a:lnTo>
                    <a:pt x="10378" y="167432"/>
                  </a:lnTo>
                  <a:lnTo>
                    <a:pt x="18271" y="176967"/>
                  </a:lnTo>
                  <a:lnTo>
                    <a:pt x="38861" y="190849"/>
                  </a:lnTo>
                  <a:lnTo>
                    <a:pt x="78340" y="202688"/>
                  </a:lnTo>
                  <a:lnTo>
                    <a:pt x="118314" y="205561"/>
                  </a:lnTo>
                  <a:lnTo>
                    <a:pt x="129743" y="204707"/>
                  </a:lnTo>
                  <a:lnTo>
                    <a:pt x="167207" y="195152"/>
                  </a:lnTo>
                  <a:lnTo>
                    <a:pt x="194151" y="177047"/>
                  </a:lnTo>
                  <a:lnTo>
                    <a:pt x="197446" y="173276"/>
                  </a:lnTo>
                  <a:lnTo>
                    <a:pt x="210436" y="146257"/>
                  </a:lnTo>
                  <a:lnTo>
                    <a:pt x="212482" y="118379"/>
                  </a:lnTo>
                  <a:lnTo>
                    <a:pt x="210013" y="111985"/>
                  </a:lnTo>
                  <a:lnTo>
                    <a:pt x="208021" y="108947"/>
                  </a:lnTo>
                  <a:lnTo>
                    <a:pt x="202022" y="87560"/>
                  </a:lnTo>
                  <a:lnTo>
                    <a:pt x="192209" y="74657"/>
                  </a:lnTo>
                  <a:lnTo>
                    <a:pt x="171482" y="57515"/>
                  </a:lnTo>
                  <a:lnTo>
                    <a:pt x="168046" y="52630"/>
                  </a:lnTo>
                  <a:lnTo>
                    <a:pt x="163850" y="49374"/>
                  </a:lnTo>
                  <a:lnTo>
                    <a:pt x="142465" y="39169"/>
                  </a:lnTo>
                  <a:lnTo>
                    <a:pt x="119340" y="19953"/>
                  </a:lnTo>
                  <a:lnTo>
                    <a:pt x="96680" y="10259"/>
                  </a:lnTo>
                  <a:lnTo>
                    <a:pt x="95319" y="8744"/>
                  </a:lnTo>
                  <a:lnTo>
                    <a:pt x="92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74"/>
            <p:cNvSpPr/>
            <p:nvPr>
              <p:custDataLst>
                <p:tags r:id="rId128"/>
              </p:custDataLst>
            </p:nvPr>
          </p:nvSpPr>
          <p:spPr>
            <a:xfrm>
              <a:off x="6277927" y="4740605"/>
              <a:ext cx="188597" cy="197143"/>
            </a:xfrm>
            <a:custGeom>
              <a:avLst/>
              <a:gdLst/>
              <a:ahLst/>
              <a:cxnLst/>
              <a:rect l="0" t="0" r="0" b="0"/>
              <a:pathLst>
                <a:path w="188597" h="197143">
                  <a:moveTo>
                    <a:pt x="0" y="17133"/>
                  </a:moveTo>
                  <a:lnTo>
                    <a:pt x="0" y="17133"/>
                  </a:lnTo>
                  <a:lnTo>
                    <a:pt x="0" y="57216"/>
                  </a:lnTo>
                  <a:lnTo>
                    <a:pt x="0" y="71435"/>
                  </a:lnTo>
                  <a:lnTo>
                    <a:pt x="8220" y="112743"/>
                  </a:lnTo>
                  <a:lnTo>
                    <a:pt x="9456" y="131304"/>
                  </a:lnTo>
                  <a:lnTo>
                    <a:pt x="15945" y="148184"/>
                  </a:lnTo>
                  <a:lnTo>
                    <a:pt x="17862" y="165821"/>
                  </a:lnTo>
                  <a:lnTo>
                    <a:pt x="24903" y="179591"/>
                  </a:lnTo>
                  <a:lnTo>
                    <a:pt x="25718" y="197142"/>
                  </a:lnTo>
                  <a:lnTo>
                    <a:pt x="25718" y="192600"/>
                  </a:lnTo>
                  <a:lnTo>
                    <a:pt x="23178" y="187828"/>
                  </a:lnTo>
                  <a:lnTo>
                    <a:pt x="19827" y="182532"/>
                  </a:lnTo>
                  <a:lnTo>
                    <a:pt x="16988" y="174196"/>
                  </a:lnTo>
                  <a:lnTo>
                    <a:pt x="11490" y="165692"/>
                  </a:lnTo>
                  <a:lnTo>
                    <a:pt x="9437" y="156188"/>
                  </a:lnTo>
                  <a:lnTo>
                    <a:pt x="8588" y="113374"/>
                  </a:lnTo>
                  <a:lnTo>
                    <a:pt x="8574" y="75180"/>
                  </a:lnTo>
                  <a:lnTo>
                    <a:pt x="9526" y="65792"/>
                  </a:lnTo>
                  <a:lnTo>
                    <a:pt x="27571" y="26285"/>
                  </a:lnTo>
                  <a:lnTo>
                    <a:pt x="33209" y="20248"/>
                  </a:lnTo>
                  <a:lnTo>
                    <a:pt x="45188" y="11494"/>
                  </a:lnTo>
                  <a:lnTo>
                    <a:pt x="48659" y="5737"/>
                  </a:lnTo>
                  <a:lnTo>
                    <a:pt x="51490" y="3820"/>
                  </a:lnTo>
                  <a:lnTo>
                    <a:pt x="67180" y="744"/>
                  </a:lnTo>
                  <a:lnTo>
                    <a:pt x="97132" y="0"/>
                  </a:lnTo>
                  <a:lnTo>
                    <a:pt x="102859" y="2533"/>
                  </a:lnTo>
                  <a:lnTo>
                    <a:pt x="131445" y="28607"/>
                  </a:lnTo>
                  <a:lnTo>
                    <a:pt x="150496" y="57298"/>
                  </a:lnTo>
                  <a:lnTo>
                    <a:pt x="156093" y="75196"/>
                  </a:lnTo>
                  <a:lnTo>
                    <a:pt x="167876" y="97063"/>
                  </a:lnTo>
                  <a:lnTo>
                    <a:pt x="179431" y="136567"/>
                  </a:lnTo>
                  <a:lnTo>
                    <a:pt x="179629" y="139618"/>
                  </a:lnTo>
                  <a:lnTo>
                    <a:pt x="182387" y="145548"/>
                  </a:lnTo>
                  <a:lnTo>
                    <a:pt x="185837" y="151358"/>
                  </a:lnTo>
                  <a:lnTo>
                    <a:pt x="188050" y="162850"/>
                  </a:lnTo>
                  <a:lnTo>
                    <a:pt x="188596" y="1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65"/>
          <p:cNvGrpSpPr/>
          <p:nvPr/>
        </p:nvGrpSpPr>
        <p:grpSpPr>
          <a:xfrm>
            <a:off x="4932410" y="4766310"/>
            <a:ext cx="658368" cy="265348"/>
            <a:chOff x="4932410" y="4766310"/>
            <a:chExt cx="658368" cy="265348"/>
          </a:xfrm>
        </p:grpSpPr>
        <p:sp>
          <p:nvSpPr>
            <p:cNvPr id="244" name="SMARTInkShape-275"/>
            <p:cNvSpPr/>
            <p:nvPr>
              <p:custDataLst>
                <p:tags r:id="rId122"/>
              </p:custDataLst>
            </p:nvPr>
          </p:nvSpPr>
          <p:spPr>
            <a:xfrm>
              <a:off x="4932410" y="4783637"/>
              <a:ext cx="128084" cy="248021"/>
            </a:xfrm>
            <a:custGeom>
              <a:avLst/>
              <a:gdLst/>
              <a:ahLst/>
              <a:cxnLst/>
              <a:rect l="0" t="0" r="0" b="0"/>
              <a:pathLst>
                <a:path w="128084" h="248021">
                  <a:moveTo>
                    <a:pt x="25353" y="68398"/>
                  </a:moveTo>
                  <a:lnTo>
                    <a:pt x="25353" y="68398"/>
                  </a:lnTo>
                  <a:lnTo>
                    <a:pt x="25353" y="72949"/>
                  </a:lnTo>
                  <a:lnTo>
                    <a:pt x="27893" y="77723"/>
                  </a:lnTo>
                  <a:lnTo>
                    <a:pt x="31244" y="83020"/>
                  </a:lnTo>
                  <a:lnTo>
                    <a:pt x="33130" y="92310"/>
                  </a:lnTo>
                  <a:lnTo>
                    <a:pt x="34642" y="106703"/>
                  </a:lnTo>
                  <a:lnTo>
                    <a:pt x="41276" y="138824"/>
                  </a:lnTo>
                  <a:lnTo>
                    <a:pt x="42390" y="176643"/>
                  </a:lnTo>
                  <a:lnTo>
                    <a:pt x="42491" y="216015"/>
                  </a:lnTo>
                  <a:lnTo>
                    <a:pt x="42497" y="248020"/>
                  </a:lnTo>
                  <a:lnTo>
                    <a:pt x="42497" y="241004"/>
                  </a:lnTo>
                  <a:lnTo>
                    <a:pt x="28269" y="200776"/>
                  </a:lnTo>
                  <a:lnTo>
                    <a:pt x="25609" y="160546"/>
                  </a:lnTo>
                  <a:lnTo>
                    <a:pt x="24476" y="142903"/>
                  </a:lnTo>
                  <a:lnTo>
                    <a:pt x="11689" y="102530"/>
                  </a:lnTo>
                  <a:lnTo>
                    <a:pt x="5871" y="62524"/>
                  </a:lnTo>
                  <a:lnTo>
                    <a:pt x="2407" y="54357"/>
                  </a:lnTo>
                  <a:lnTo>
                    <a:pt x="0" y="32600"/>
                  </a:lnTo>
                  <a:lnTo>
                    <a:pt x="4294" y="18527"/>
                  </a:lnTo>
                  <a:lnTo>
                    <a:pt x="11599" y="6843"/>
                  </a:lnTo>
                  <a:lnTo>
                    <a:pt x="17017" y="2940"/>
                  </a:lnTo>
                  <a:lnTo>
                    <a:pt x="25423" y="743"/>
                  </a:lnTo>
                  <a:lnTo>
                    <a:pt x="36797" y="0"/>
                  </a:lnTo>
                  <a:lnTo>
                    <a:pt x="42504" y="2439"/>
                  </a:lnTo>
                  <a:lnTo>
                    <a:pt x="45359" y="4423"/>
                  </a:lnTo>
                  <a:lnTo>
                    <a:pt x="66428" y="10408"/>
                  </a:lnTo>
                  <a:lnTo>
                    <a:pt x="95494" y="28511"/>
                  </a:lnTo>
                  <a:lnTo>
                    <a:pt x="104979" y="41551"/>
                  </a:lnTo>
                  <a:lnTo>
                    <a:pt x="125836" y="83709"/>
                  </a:lnTo>
                  <a:lnTo>
                    <a:pt x="128083" y="105438"/>
                  </a:lnTo>
                  <a:lnTo>
                    <a:pt x="127177" y="107379"/>
                  </a:lnTo>
                  <a:lnTo>
                    <a:pt x="125620" y="108673"/>
                  </a:lnTo>
                  <a:lnTo>
                    <a:pt x="121351" y="111063"/>
                  </a:lnTo>
                  <a:lnTo>
                    <a:pt x="105261" y="124829"/>
                  </a:lnTo>
                  <a:lnTo>
                    <a:pt x="96761" y="127346"/>
                  </a:lnTo>
                  <a:lnTo>
                    <a:pt x="54162" y="128397"/>
                  </a:lnTo>
                  <a:lnTo>
                    <a:pt x="31077" y="128405"/>
                  </a:lnTo>
                  <a:lnTo>
                    <a:pt x="29169" y="129358"/>
                  </a:lnTo>
                  <a:lnTo>
                    <a:pt x="27897" y="130946"/>
                  </a:lnTo>
                  <a:lnTo>
                    <a:pt x="25397" y="136874"/>
                  </a:lnTo>
                  <a:lnTo>
                    <a:pt x="25353" y="145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76"/>
            <p:cNvSpPr/>
            <p:nvPr>
              <p:custDataLst>
                <p:tags r:id="rId123"/>
              </p:custDataLst>
            </p:nvPr>
          </p:nvSpPr>
          <p:spPr>
            <a:xfrm>
              <a:off x="5112068" y="4809289"/>
              <a:ext cx="171451" cy="154189"/>
            </a:xfrm>
            <a:custGeom>
              <a:avLst/>
              <a:gdLst/>
              <a:ahLst/>
              <a:cxnLst/>
              <a:rect l="0" t="0" r="0" b="0"/>
              <a:pathLst>
                <a:path w="171451" h="154189">
                  <a:moveTo>
                    <a:pt x="0" y="85609"/>
                  </a:moveTo>
                  <a:lnTo>
                    <a:pt x="0" y="85609"/>
                  </a:lnTo>
                  <a:lnTo>
                    <a:pt x="0" y="90548"/>
                  </a:lnTo>
                  <a:lnTo>
                    <a:pt x="0" y="86447"/>
                  </a:lnTo>
                  <a:lnTo>
                    <a:pt x="7381" y="85682"/>
                  </a:lnTo>
                  <a:lnTo>
                    <a:pt x="15181" y="79732"/>
                  </a:lnTo>
                  <a:lnTo>
                    <a:pt x="23124" y="76882"/>
                  </a:lnTo>
                  <a:lnTo>
                    <a:pt x="31510" y="71381"/>
                  </a:lnTo>
                  <a:lnTo>
                    <a:pt x="40028" y="69328"/>
                  </a:lnTo>
                  <a:lnTo>
                    <a:pt x="45730" y="68847"/>
                  </a:lnTo>
                  <a:lnTo>
                    <a:pt x="51439" y="66094"/>
                  </a:lnTo>
                  <a:lnTo>
                    <a:pt x="65722" y="54817"/>
                  </a:lnTo>
                  <a:lnTo>
                    <a:pt x="77152" y="49469"/>
                  </a:lnTo>
                  <a:lnTo>
                    <a:pt x="82867" y="45734"/>
                  </a:lnTo>
                  <a:lnTo>
                    <a:pt x="88582" y="44074"/>
                  </a:lnTo>
                  <a:lnTo>
                    <a:pt x="90487" y="42679"/>
                  </a:lnTo>
                  <a:lnTo>
                    <a:pt x="91757" y="40796"/>
                  </a:lnTo>
                  <a:lnTo>
                    <a:pt x="94120" y="36164"/>
                  </a:lnTo>
                  <a:lnTo>
                    <a:pt x="101529" y="27180"/>
                  </a:lnTo>
                  <a:lnTo>
                    <a:pt x="101024" y="25701"/>
                  </a:lnTo>
                  <a:lnTo>
                    <a:pt x="96713" y="19069"/>
                  </a:lnTo>
                  <a:lnTo>
                    <a:pt x="95371" y="13808"/>
                  </a:lnTo>
                  <a:lnTo>
                    <a:pt x="94062" y="12024"/>
                  </a:lnTo>
                  <a:lnTo>
                    <a:pt x="92234" y="10835"/>
                  </a:lnTo>
                  <a:lnTo>
                    <a:pt x="90064" y="10042"/>
                  </a:lnTo>
                  <a:lnTo>
                    <a:pt x="88618" y="8560"/>
                  </a:lnTo>
                  <a:lnTo>
                    <a:pt x="87011" y="4375"/>
                  </a:lnTo>
                  <a:lnTo>
                    <a:pt x="85629" y="2878"/>
                  </a:lnTo>
                  <a:lnTo>
                    <a:pt x="81555" y="1214"/>
                  </a:lnTo>
                  <a:lnTo>
                    <a:pt x="65607" y="0"/>
                  </a:lnTo>
                  <a:lnTo>
                    <a:pt x="59956" y="2475"/>
                  </a:lnTo>
                  <a:lnTo>
                    <a:pt x="57115" y="4469"/>
                  </a:lnTo>
                  <a:lnTo>
                    <a:pt x="36072" y="10471"/>
                  </a:lnTo>
                  <a:lnTo>
                    <a:pt x="29367" y="14114"/>
                  </a:lnTo>
                  <a:lnTo>
                    <a:pt x="23212" y="15733"/>
                  </a:lnTo>
                  <a:lnTo>
                    <a:pt x="17301" y="21533"/>
                  </a:lnTo>
                  <a:lnTo>
                    <a:pt x="12453" y="29508"/>
                  </a:lnTo>
                  <a:lnTo>
                    <a:pt x="10296" y="36228"/>
                  </a:lnTo>
                  <a:lnTo>
                    <a:pt x="8769" y="38400"/>
                  </a:lnTo>
                  <a:lnTo>
                    <a:pt x="6798" y="39849"/>
                  </a:lnTo>
                  <a:lnTo>
                    <a:pt x="4532" y="40815"/>
                  </a:lnTo>
                  <a:lnTo>
                    <a:pt x="3021" y="43363"/>
                  </a:lnTo>
                  <a:lnTo>
                    <a:pt x="397" y="61889"/>
                  </a:lnTo>
                  <a:lnTo>
                    <a:pt x="117" y="71067"/>
                  </a:lnTo>
                  <a:lnTo>
                    <a:pt x="4586" y="84369"/>
                  </a:lnTo>
                  <a:lnTo>
                    <a:pt x="11942" y="95824"/>
                  </a:lnTo>
                  <a:lnTo>
                    <a:pt x="29805" y="108229"/>
                  </a:lnTo>
                  <a:lnTo>
                    <a:pt x="68652" y="128457"/>
                  </a:lnTo>
                  <a:lnTo>
                    <a:pt x="97164" y="141804"/>
                  </a:lnTo>
                  <a:lnTo>
                    <a:pt x="136385" y="151173"/>
                  </a:lnTo>
                  <a:lnTo>
                    <a:pt x="171450" y="154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77"/>
            <p:cNvSpPr/>
            <p:nvPr>
              <p:custDataLst>
                <p:tags r:id="rId124"/>
              </p:custDataLst>
            </p:nvPr>
          </p:nvSpPr>
          <p:spPr>
            <a:xfrm>
              <a:off x="5292090" y="4766310"/>
              <a:ext cx="68581" cy="197168"/>
            </a:xfrm>
            <a:custGeom>
              <a:avLst/>
              <a:gdLst/>
              <a:ahLst/>
              <a:cxnLst/>
              <a:rect l="0" t="0" r="0" b="0"/>
              <a:pathLst>
                <a:path w="68581" h="197168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2540" y="9325"/>
                  </a:lnTo>
                  <a:lnTo>
                    <a:pt x="5890" y="14622"/>
                  </a:lnTo>
                  <a:lnTo>
                    <a:pt x="7778" y="23912"/>
                  </a:lnTo>
                  <a:lnTo>
                    <a:pt x="9455" y="48744"/>
                  </a:lnTo>
                  <a:lnTo>
                    <a:pt x="23752" y="91342"/>
                  </a:lnTo>
                  <a:lnTo>
                    <a:pt x="31926" y="109447"/>
                  </a:lnTo>
                  <a:lnTo>
                    <a:pt x="34192" y="116271"/>
                  </a:lnTo>
                  <a:lnTo>
                    <a:pt x="47867" y="141068"/>
                  </a:lnTo>
                  <a:lnTo>
                    <a:pt x="51330" y="156521"/>
                  </a:lnTo>
                  <a:lnTo>
                    <a:pt x="58011" y="170759"/>
                  </a:lnTo>
                  <a:lnTo>
                    <a:pt x="59891" y="186861"/>
                  </a:lnTo>
                  <a:lnTo>
                    <a:pt x="68580" y="19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78"/>
            <p:cNvSpPr/>
            <p:nvPr>
              <p:custDataLst>
                <p:tags r:id="rId125"/>
              </p:custDataLst>
            </p:nvPr>
          </p:nvSpPr>
          <p:spPr>
            <a:xfrm>
              <a:off x="5429398" y="4810395"/>
              <a:ext cx="161380" cy="101570"/>
            </a:xfrm>
            <a:custGeom>
              <a:avLst/>
              <a:gdLst/>
              <a:ahLst/>
              <a:cxnLst/>
              <a:rect l="0" t="0" r="0" b="0"/>
              <a:pathLst>
                <a:path w="161380" h="101570">
                  <a:moveTo>
                    <a:pt x="77004" y="15923"/>
                  </a:moveTo>
                  <a:lnTo>
                    <a:pt x="77004" y="15923"/>
                  </a:lnTo>
                  <a:lnTo>
                    <a:pt x="77004" y="11372"/>
                  </a:lnTo>
                  <a:lnTo>
                    <a:pt x="76052" y="10031"/>
                  </a:lnTo>
                  <a:lnTo>
                    <a:pt x="74465" y="9137"/>
                  </a:lnTo>
                  <a:lnTo>
                    <a:pt x="69623" y="7703"/>
                  </a:lnTo>
                  <a:lnTo>
                    <a:pt x="61156" y="0"/>
                  </a:lnTo>
                  <a:lnTo>
                    <a:pt x="59771" y="545"/>
                  </a:lnTo>
                  <a:lnTo>
                    <a:pt x="53271" y="4910"/>
                  </a:lnTo>
                  <a:lnTo>
                    <a:pt x="42542" y="6868"/>
                  </a:lnTo>
                  <a:lnTo>
                    <a:pt x="39742" y="7029"/>
                  </a:lnTo>
                  <a:lnTo>
                    <a:pt x="34091" y="9747"/>
                  </a:lnTo>
                  <a:lnTo>
                    <a:pt x="5566" y="35967"/>
                  </a:lnTo>
                  <a:lnTo>
                    <a:pt x="2391" y="41658"/>
                  </a:lnTo>
                  <a:lnTo>
                    <a:pt x="354" y="53074"/>
                  </a:lnTo>
                  <a:lnTo>
                    <a:pt x="0" y="61644"/>
                  </a:lnTo>
                  <a:lnTo>
                    <a:pt x="2458" y="67358"/>
                  </a:lnTo>
                  <a:lnTo>
                    <a:pt x="20007" y="87360"/>
                  </a:lnTo>
                  <a:lnTo>
                    <a:pt x="28177" y="90535"/>
                  </a:lnTo>
                  <a:lnTo>
                    <a:pt x="65727" y="100307"/>
                  </a:lnTo>
                  <a:lnTo>
                    <a:pt x="104636" y="101569"/>
                  </a:lnTo>
                  <a:lnTo>
                    <a:pt x="116836" y="100672"/>
                  </a:lnTo>
                  <a:lnTo>
                    <a:pt x="131140" y="94797"/>
                  </a:lnTo>
                  <a:lnTo>
                    <a:pt x="144989" y="86818"/>
                  </a:lnTo>
                  <a:lnTo>
                    <a:pt x="148045" y="86046"/>
                  </a:lnTo>
                  <a:lnTo>
                    <a:pt x="150082" y="84579"/>
                  </a:lnTo>
                  <a:lnTo>
                    <a:pt x="151440" y="82649"/>
                  </a:lnTo>
                  <a:lnTo>
                    <a:pt x="153902" y="77964"/>
                  </a:lnTo>
                  <a:lnTo>
                    <a:pt x="159690" y="69971"/>
                  </a:lnTo>
                  <a:lnTo>
                    <a:pt x="161379" y="64392"/>
                  </a:lnTo>
                  <a:lnTo>
                    <a:pt x="160876" y="62523"/>
                  </a:lnTo>
                  <a:lnTo>
                    <a:pt x="159590" y="61277"/>
                  </a:lnTo>
                  <a:lnTo>
                    <a:pt x="157778" y="60446"/>
                  </a:lnTo>
                  <a:lnTo>
                    <a:pt x="156572" y="58940"/>
                  </a:lnTo>
                  <a:lnTo>
                    <a:pt x="152094" y="49679"/>
                  </a:lnTo>
                  <a:lnTo>
                    <a:pt x="142319" y="38677"/>
                  </a:lnTo>
                  <a:lnTo>
                    <a:pt x="136831" y="35561"/>
                  </a:lnTo>
                  <a:lnTo>
                    <a:pt x="131217" y="33223"/>
                  </a:lnTo>
                  <a:lnTo>
                    <a:pt x="122701" y="27504"/>
                  </a:lnTo>
                  <a:lnTo>
                    <a:pt x="114145" y="25387"/>
                  </a:lnTo>
                  <a:lnTo>
                    <a:pt x="108435" y="24891"/>
                  </a:lnTo>
                  <a:lnTo>
                    <a:pt x="102721" y="22131"/>
                  </a:lnTo>
                  <a:lnTo>
                    <a:pt x="97007" y="18682"/>
                  </a:lnTo>
                  <a:lnTo>
                    <a:pt x="85577" y="16468"/>
                  </a:lnTo>
                  <a:lnTo>
                    <a:pt x="68432" y="15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66"/>
          <p:cNvGrpSpPr/>
          <p:nvPr/>
        </p:nvGrpSpPr>
        <p:grpSpPr>
          <a:xfrm>
            <a:off x="4400550" y="4654868"/>
            <a:ext cx="308611" cy="265748"/>
            <a:chOff x="4400550" y="4654868"/>
            <a:chExt cx="308611" cy="265748"/>
          </a:xfrm>
        </p:grpSpPr>
        <p:sp>
          <p:nvSpPr>
            <p:cNvPr id="249" name="SMARTInkShape-279"/>
            <p:cNvSpPr/>
            <p:nvPr>
              <p:custDataLst>
                <p:tags r:id="rId120"/>
              </p:custDataLst>
            </p:nvPr>
          </p:nvSpPr>
          <p:spPr>
            <a:xfrm>
              <a:off x="4400550" y="4759078"/>
              <a:ext cx="240031" cy="161538"/>
            </a:xfrm>
            <a:custGeom>
              <a:avLst/>
              <a:gdLst/>
              <a:ahLst/>
              <a:cxnLst/>
              <a:rect l="0" t="0" r="0" b="0"/>
              <a:pathLst>
                <a:path w="240031" h="161538">
                  <a:moveTo>
                    <a:pt x="0" y="118674"/>
                  </a:moveTo>
                  <a:lnTo>
                    <a:pt x="0" y="118674"/>
                  </a:lnTo>
                  <a:lnTo>
                    <a:pt x="28715" y="118674"/>
                  </a:lnTo>
                  <a:lnTo>
                    <a:pt x="34352" y="116135"/>
                  </a:lnTo>
                  <a:lnTo>
                    <a:pt x="37189" y="114124"/>
                  </a:lnTo>
                  <a:lnTo>
                    <a:pt x="58226" y="108092"/>
                  </a:lnTo>
                  <a:lnTo>
                    <a:pt x="79952" y="96502"/>
                  </a:lnTo>
                  <a:lnTo>
                    <a:pt x="90576" y="93055"/>
                  </a:lnTo>
                  <a:lnTo>
                    <a:pt x="131082" y="64350"/>
                  </a:lnTo>
                  <a:lnTo>
                    <a:pt x="141851" y="52946"/>
                  </a:lnTo>
                  <a:lnTo>
                    <a:pt x="144007" y="47234"/>
                  </a:lnTo>
                  <a:lnTo>
                    <a:pt x="145688" y="21519"/>
                  </a:lnTo>
                  <a:lnTo>
                    <a:pt x="143173" y="15804"/>
                  </a:lnTo>
                  <a:lnTo>
                    <a:pt x="132961" y="3183"/>
                  </a:lnTo>
                  <a:lnTo>
                    <a:pt x="125451" y="670"/>
                  </a:lnTo>
                  <a:lnTo>
                    <a:pt x="120782" y="0"/>
                  </a:lnTo>
                  <a:lnTo>
                    <a:pt x="105108" y="3607"/>
                  </a:lnTo>
                  <a:lnTo>
                    <a:pt x="79611" y="16080"/>
                  </a:lnTo>
                  <a:lnTo>
                    <a:pt x="49450" y="38675"/>
                  </a:lnTo>
                  <a:lnTo>
                    <a:pt x="39179" y="57504"/>
                  </a:lnTo>
                  <a:lnTo>
                    <a:pt x="35739" y="68906"/>
                  </a:lnTo>
                  <a:lnTo>
                    <a:pt x="36208" y="72160"/>
                  </a:lnTo>
                  <a:lnTo>
                    <a:pt x="41798" y="87137"/>
                  </a:lnTo>
                  <a:lnTo>
                    <a:pt x="47469" y="92910"/>
                  </a:lnTo>
                  <a:lnTo>
                    <a:pt x="78586" y="115787"/>
                  </a:lnTo>
                  <a:lnTo>
                    <a:pt x="116343" y="130353"/>
                  </a:lnTo>
                  <a:lnTo>
                    <a:pt x="152410" y="141884"/>
                  </a:lnTo>
                  <a:lnTo>
                    <a:pt x="170889" y="146189"/>
                  </a:lnTo>
                  <a:lnTo>
                    <a:pt x="185889" y="153497"/>
                  </a:lnTo>
                  <a:lnTo>
                    <a:pt x="189648" y="156177"/>
                  </a:lnTo>
                  <a:lnTo>
                    <a:pt x="198906" y="159155"/>
                  </a:lnTo>
                  <a:lnTo>
                    <a:pt x="240030" y="161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80"/>
            <p:cNvSpPr/>
            <p:nvPr>
              <p:custDataLst>
                <p:tags r:id="rId121"/>
              </p:custDataLst>
            </p:nvPr>
          </p:nvSpPr>
          <p:spPr>
            <a:xfrm>
              <a:off x="4649153" y="4654868"/>
              <a:ext cx="60008" cy="257176"/>
            </a:xfrm>
            <a:custGeom>
              <a:avLst/>
              <a:gdLst/>
              <a:ahLst/>
              <a:cxnLst/>
              <a:rect l="0" t="0" r="0" b="0"/>
              <a:pathLst>
                <a:path w="60008" h="257176">
                  <a:moveTo>
                    <a:pt x="0" y="0"/>
                  </a:moveTo>
                  <a:lnTo>
                    <a:pt x="0" y="0"/>
                  </a:lnTo>
                  <a:lnTo>
                    <a:pt x="0" y="20473"/>
                  </a:lnTo>
                  <a:lnTo>
                    <a:pt x="2539" y="25926"/>
                  </a:lnTo>
                  <a:lnTo>
                    <a:pt x="5891" y="31525"/>
                  </a:lnTo>
                  <a:lnTo>
                    <a:pt x="7777" y="40985"/>
                  </a:lnTo>
                  <a:lnTo>
                    <a:pt x="9289" y="55429"/>
                  </a:lnTo>
                  <a:lnTo>
                    <a:pt x="23386" y="94364"/>
                  </a:lnTo>
                  <a:lnTo>
                    <a:pt x="27566" y="111461"/>
                  </a:lnTo>
                  <a:lnTo>
                    <a:pt x="32298" y="128593"/>
                  </a:lnTo>
                  <a:lnTo>
                    <a:pt x="36239" y="145734"/>
                  </a:lnTo>
                  <a:lnTo>
                    <a:pt x="40899" y="162877"/>
                  </a:lnTo>
                  <a:lnTo>
                    <a:pt x="44820" y="180022"/>
                  </a:lnTo>
                  <a:lnTo>
                    <a:pt x="50128" y="198332"/>
                  </a:lnTo>
                  <a:lnTo>
                    <a:pt x="52310" y="227706"/>
                  </a:lnTo>
                  <a:lnTo>
                    <a:pt x="58205" y="239853"/>
                  </a:lnTo>
                  <a:lnTo>
                    <a:pt x="60007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67"/>
          <p:cNvGrpSpPr/>
          <p:nvPr/>
        </p:nvGrpSpPr>
        <p:grpSpPr>
          <a:xfrm>
            <a:off x="3114834" y="4749166"/>
            <a:ext cx="1165702" cy="231458"/>
            <a:chOff x="3114834" y="4749166"/>
            <a:chExt cx="1165702" cy="231458"/>
          </a:xfrm>
        </p:grpSpPr>
        <p:sp>
          <p:nvSpPr>
            <p:cNvPr id="252" name="SMARTInkShape-281"/>
            <p:cNvSpPr/>
            <p:nvPr>
              <p:custDataLst>
                <p:tags r:id="rId115"/>
              </p:custDataLst>
            </p:nvPr>
          </p:nvSpPr>
          <p:spPr>
            <a:xfrm>
              <a:off x="3114834" y="4749166"/>
              <a:ext cx="205172" cy="205687"/>
            </a:xfrm>
            <a:custGeom>
              <a:avLst/>
              <a:gdLst/>
              <a:ahLst/>
              <a:cxnLst/>
              <a:rect l="0" t="0" r="0" b="0"/>
              <a:pathLst>
                <a:path w="205172" h="205687">
                  <a:moveTo>
                    <a:pt x="137001" y="17144"/>
                  </a:moveTo>
                  <a:lnTo>
                    <a:pt x="137001" y="17144"/>
                  </a:lnTo>
                  <a:lnTo>
                    <a:pt x="137001" y="361"/>
                  </a:lnTo>
                  <a:lnTo>
                    <a:pt x="95290" y="0"/>
                  </a:lnTo>
                  <a:lnTo>
                    <a:pt x="79690" y="952"/>
                  </a:lnTo>
                  <a:lnTo>
                    <a:pt x="37086" y="15180"/>
                  </a:lnTo>
                  <a:lnTo>
                    <a:pt x="18981" y="23353"/>
                  </a:lnTo>
                  <a:lnTo>
                    <a:pt x="12158" y="25619"/>
                  </a:lnTo>
                  <a:lnTo>
                    <a:pt x="1651" y="32959"/>
                  </a:lnTo>
                  <a:lnTo>
                    <a:pt x="646" y="36238"/>
                  </a:lnTo>
                  <a:lnTo>
                    <a:pt x="0" y="41553"/>
                  </a:lnTo>
                  <a:lnTo>
                    <a:pt x="5764" y="49447"/>
                  </a:lnTo>
                  <a:lnTo>
                    <a:pt x="7236" y="54679"/>
                  </a:lnTo>
                  <a:lnTo>
                    <a:pt x="9533" y="56454"/>
                  </a:lnTo>
                  <a:lnTo>
                    <a:pt x="48420" y="68645"/>
                  </a:lnTo>
                  <a:lnTo>
                    <a:pt x="68986" y="75189"/>
                  </a:lnTo>
                  <a:lnTo>
                    <a:pt x="102962" y="83737"/>
                  </a:lnTo>
                  <a:lnTo>
                    <a:pt x="143806" y="98380"/>
                  </a:lnTo>
                  <a:lnTo>
                    <a:pt x="177101" y="114407"/>
                  </a:lnTo>
                  <a:lnTo>
                    <a:pt x="185938" y="122602"/>
                  </a:lnTo>
                  <a:lnTo>
                    <a:pt x="192089" y="131642"/>
                  </a:lnTo>
                  <a:lnTo>
                    <a:pt x="198577" y="145206"/>
                  </a:lnTo>
                  <a:lnTo>
                    <a:pt x="202468" y="151213"/>
                  </a:lnTo>
                  <a:lnTo>
                    <a:pt x="204659" y="159949"/>
                  </a:lnTo>
                  <a:lnTo>
                    <a:pt x="205171" y="165703"/>
                  </a:lnTo>
                  <a:lnTo>
                    <a:pt x="202859" y="171435"/>
                  </a:lnTo>
                  <a:lnTo>
                    <a:pt x="185419" y="191450"/>
                  </a:lnTo>
                  <a:lnTo>
                    <a:pt x="179793" y="194626"/>
                  </a:lnTo>
                  <a:lnTo>
                    <a:pt x="142379" y="204846"/>
                  </a:lnTo>
                  <a:lnTo>
                    <a:pt x="102691" y="205686"/>
                  </a:lnTo>
                  <a:lnTo>
                    <a:pt x="74134" y="204780"/>
                  </a:lnTo>
                  <a:lnTo>
                    <a:pt x="37323" y="196449"/>
                  </a:lnTo>
                  <a:lnTo>
                    <a:pt x="25711" y="188701"/>
                  </a:lnTo>
                  <a:lnTo>
                    <a:pt x="25559" y="18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82"/>
            <p:cNvSpPr/>
            <p:nvPr>
              <p:custDataLst>
                <p:tags r:id="rId116"/>
              </p:custDataLst>
            </p:nvPr>
          </p:nvSpPr>
          <p:spPr>
            <a:xfrm>
              <a:off x="3371850" y="4801931"/>
              <a:ext cx="214314" cy="135721"/>
            </a:xfrm>
            <a:custGeom>
              <a:avLst/>
              <a:gdLst/>
              <a:ahLst/>
              <a:cxnLst/>
              <a:rect l="0" t="0" r="0" b="0"/>
              <a:pathLst>
                <a:path w="214314" h="135721">
                  <a:moveTo>
                    <a:pt x="0" y="84394"/>
                  </a:moveTo>
                  <a:lnTo>
                    <a:pt x="0" y="84394"/>
                  </a:lnTo>
                  <a:lnTo>
                    <a:pt x="11931" y="84394"/>
                  </a:lnTo>
                  <a:lnTo>
                    <a:pt x="17368" y="81854"/>
                  </a:lnTo>
                  <a:lnTo>
                    <a:pt x="20151" y="79843"/>
                  </a:lnTo>
                  <a:lnTo>
                    <a:pt x="58494" y="68545"/>
                  </a:lnTo>
                  <a:lnTo>
                    <a:pt x="85902" y="64880"/>
                  </a:lnTo>
                  <a:lnTo>
                    <a:pt x="127839" y="48255"/>
                  </a:lnTo>
                  <a:lnTo>
                    <a:pt x="133970" y="44520"/>
                  </a:lnTo>
                  <a:lnTo>
                    <a:pt x="142777" y="41464"/>
                  </a:lnTo>
                  <a:lnTo>
                    <a:pt x="148546" y="37374"/>
                  </a:lnTo>
                  <a:lnTo>
                    <a:pt x="151746" y="32382"/>
                  </a:lnTo>
                  <a:lnTo>
                    <a:pt x="153968" y="24487"/>
                  </a:lnTo>
                  <a:lnTo>
                    <a:pt x="154155" y="20304"/>
                  </a:lnTo>
                  <a:lnTo>
                    <a:pt x="151698" y="15270"/>
                  </a:lnTo>
                  <a:lnTo>
                    <a:pt x="149710" y="12593"/>
                  </a:lnTo>
                  <a:lnTo>
                    <a:pt x="144960" y="9620"/>
                  </a:lnTo>
                  <a:lnTo>
                    <a:pt x="118304" y="0"/>
                  </a:lnTo>
                  <a:lnTo>
                    <a:pt x="109412" y="1801"/>
                  </a:lnTo>
                  <a:lnTo>
                    <a:pt x="93696" y="5630"/>
                  </a:lnTo>
                  <a:lnTo>
                    <a:pt x="76974" y="9304"/>
                  </a:lnTo>
                  <a:lnTo>
                    <a:pt x="49507" y="21801"/>
                  </a:lnTo>
                  <a:lnTo>
                    <a:pt x="31931" y="35852"/>
                  </a:lnTo>
                  <a:lnTo>
                    <a:pt x="28479" y="44087"/>
                  </a:lnTo>
                  <a:lnTo>
                    <a:pt x="25992" y="53145"/>
                  </a:lnTo>
                  <a:lnTo>
                    <a:pt x="19175" y="66721"/>
                  </a:lnTo>
                  <a:lnTo>
                    <a:pt x="18498" y="69754"/>
                  </a:lnTo>
                  <a:lnTo>
                    <a:pt x="20286" y="78205"/>
                  </a:lnTo>
                  <a:lnTo>
                    <a:pt x="24645" y="94602"/>
                  </a:lnTo>
                  <a:lnTo>
                    <a:pt x="30321" y="100996"/>
                  </a:lnTo>
                  <a:lnTo>
                    <a:pt x="58611" y="121510"/>
                  </a:lnTo>
                  <a:lnTo>
                    <a:pt x="74728" y="125554"/>
                  </a:lnTo>
                  <a:lnTo>
                    <a:pt x="102927" y="129572"/>
                  </a:lnTo>
                  <a:lnTo>
                    <a:pt x="120031" y="133975"/>
                  </a:lnTo>
                  <a:lnTo>
                    <a:pt x="160021" y="135720"/>
                  </a:lnTo>
                  <a:lnTo>
                    <a:pt x="176989" y="134855"/>
                  </a:lnTo>
                  <a:lnTo>
                    <a:pt x="203650" y="127609"/>
                  </a:lnTo>
                  <a:lnTo>
                    <a:pt x="214313" y="127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83"/>
            <p:cNvSpPr/>
            <p:nvPr>
              <p:custDataLst>
                <p:tags r:id="rId117"/>
              </p:custDataLst>
            </p:nvPr>
          </p:nvSpPr>
          <p:spPr>
            <a:xfrm>
              <a:off x="3586668" y="4801899"/>
              <a:ext cx="213808" cy="161579"/>
            </a:xfrm>
            <a:custGeom>
              <a:avLst/>
              <a:gdLst/>
              <a:ahLst/>
              <a:cxnLst/>
              <a:rect l="0" t="0" r="0" b="0"/>
              <a:pathLst>
                <a:path w="213808" h="161579">
                  <a:moveTo>
                    <a:pt x="102364" y="24419"/>
                  </a:moveTo>
                  <a:lnTo>
                    <a:pt x="102364" y="24419"/>
                  </a:lnTo>
                  <a:lnTo>
                    <a:pt x="102364" y="17038"/>
                  </a:lnTo>
                  <a:lnTo>
                    <a:pt x="101412" y="16640"/>
                  </a:lnTo>
                  <a:lnTo>
                    <a:pt x="97814" y="16199"/>
                  </a:lnTo>
                  <a:lnTo>
                    <a:pt x="96473" y="15129"/>
                  </a:lnTo>
                  <a:lnTo>
                    <a:pt x="94983" y="11399"/>
                  </a:lnTo>
                  <a:lnTo>
                    <a:pt x="93634" y="10024"/>
                  </a:lnTo>
                  <a:lnTo>
                    <a:pt x="84623" y="5277"/>
                  </a:lnTo>
                  <a:lnTo>
                    <a:pt x="81965" y="3085"/>
                  </a:lnTo>
                  <a:lnTo>
                    <a:pt x="73930" y="649"/>
                  </a:lnTo>
                  <a:lnTo>
                    <a:pt x="69121" y="0"/>
                  </a:lnTo>
                  <a:lnTo>
                    <a:pt x="61237" y="1819"/>
                  </a:lnTo>
                  <a:lnTo>
                    <a:pt x="35724" y="13580"/>
                  </a:lnTo>
                  <a:lnTo>
                    <a:pt x="32220" y="14335"/>
                  </a:lnTo>
                  <a:lnTo>
                    <a:pt x="25787" y="20255"/>
                  </a:lnTo>
                  <a:lnTo>
                    <a:pt x="3327" y="53007"/>
                  </a:lnTo>
                  <a:lnTo>
                    <a:pt x="630" y="64533"/>
                  </a:lnTo>
                  <a:lnTo>
                    <a:pt x="0" y="74315"/>
                  </a:lnTo>
                  <a:lnTo>
                    <a:pt x="4195" y="90531"/>
                  </a:lnTo>
                  <a:lnTo>
                    <a:pt x="11426" y="99205"/>
                  </a:lnTo>
                  <a:lnTo>
                    <a:pt x="20037" y="107187"/>
                  </a:lnTo>
                  <a:lnTo>
                    <a:pt x="31193" y="121438"/>
                  </a:lnTo>
                  <a:lnTo>
                    <a:pt x="40888" y="128816"/>
                  </a:lnTo>
                  <a:lnTo>
                    <a:pt x="81293" y="139794"/>
                  </a:lnTo>
                  <a:lnTo>
                    <a:pt x="123939" y="151407"/>
                  </a:lnTo>
                  <a:lnTo>
                    <a:pt x="160416" y="155336"/>
                  </a:lnTo>
                  <a:lnTo>
                    <a:pt x="193161" y="161213"/>
                  </a:lnTo>
                  <a:lnTo>
                    <a:pt x="213807" y="161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84"/>
            <p:cNvSpPr/>
            <p:nvPr>
              <p:custDataLst>
                <p:tags r:id="rId118"/>
              </p:custDataLst>
            </p:nvPr>
          </p:nvSpPr>
          <p:spPr>
            <a:xfrm>
              <a:off x="3793253" y="4800666"/>
              <a:ext cx="212963" cy="162812"/>
            </a:xfrm>
            <a:custGeom>
              <a:avLst/>
              <a:gdLst/>
              <a:ahLst/>
              <a:cxnLst/>
              <a:rect l="0" t="0" r="0" b="0"/>
              <a:pathLst>
                <a:path w="212963" h="162812">
                  <a:moveTo>
                    <a:pt x="135810" y="102804"/>
                  </a:moveTo>
                  <a:lnTo>
                    <a:pt x="135810" y="102804"/>
                  </a:lnTo>
                  <a:lnTo>
                    <a:pt x="135810" y="98253"/>
                  </a:lnTo>
                  <a:lnTo>
                    <a:pt x="136762" y="96913"/>
                  </a:lnTo>
                  <a:lnTo>
                    <a:pt x="138350" y="96019"/>
                  </a:lnTo>
                  <a:lnTo>
                    <a:pt x="140360" y="95423"/>
                  </a:lnTo>
                  <a:lnTo>
                    <a:pt x="141701" y="94074"/>
                  </a:lnTo>
                  <a:lnTo>
                    <a:pt x="146393" y="85063"/>
                  </a:lnTo>
                  <a:lnTo>
                    <a:pt x="150038" y="79679"/>
                  </a:lnTo>
                  <a:lnTo>
                    <a:pt x="153043" y="71293"/>
                  </a:lnTo>
                  <a:lnTo>
                    <a:pt x="158590" y="62776"/>
                  </a:lnTo>
                  <a:lnTo>
                    <a:pt x="160657" y="54220"/>
                  </a:lnTo>
                  <a:lnTo>
                    <a:pt x="161140" y="48509"/>
                  </a:lnTo>
                  <a:lnTo>
                    <a:pt x="158815" y="42795"/>
                  </a:lnTo>
                  <a:lnTo>
                    <a:pt x="155559" y="37081"/>
                  </a:lnTo>
                  <a:lnTo>
                    <a:pt x="152774" y="28509"/>
                  </a:lnTo>
                  <a:lnTo>
                    <a:pt x="132834" y="5649"/>
                  </a:lnTo>
                  <a:lnTo>
                    <a:pt x="124644" y="2474"/>
                  </a:lnTo>
                  <a:lnTo>
                    <a:pt x="82520" y="0"/>
                  </a:lnTo>
                  <a:lnTo>
                    <a:pt x="56508" y="895"/>
                  </a:lnTo>
                  <a:lnTo>
                    <a:pt x="34573" y="11867"/>
                  </a:lnTo>
                  <a:lnTo>
                    <a:pt x="26363" y="19843"/>
                  </a:lnTo>
                  <a:lnTo>
                    <a:pt x="9937" y="42286"/>
                  </a:lnTo>
                  <a:lnTo>
                    <a:pt x="0" y="70150"/>
                  </a:lnTo>
                  <a:lnTo>
                    <a:pt x="1790" y="79084"/>
                  </a:lnTo>
                  <a:lnTo>
                    <a:pt x="6149" y="91239"/>
                  </a:lnTo>
                  <a:lnTo>
                    <a:pt x="19059" y="105901"/>
                  </a:lnTo>
                  <a:lnTo>
                    <a:pt x="27088" y="108942"/>
                  </a:lnTo>
                  <a:lnTo>
                    <a:pt x="65964" y="111334"/>
                  </a:lnTo>
                  <a:lnTo>
                    <a:pt x="73970" y="108817"/>
                  </a:lnTo>
                  <a:lnTo>
                    <a:pt x="89848" y="96752"/>
                  </a:lnTo>
                  <a:lnTo>
                    <a:pt x="115801" y="70410"/>
                  </a:lnTo>
                  <a:lnTo>
                    <a:pt x="133269" y="43325"/>
                  </a:lnTo>
                  <a:lnTo>
                    <a:pt x="135587" y="32483"/>
                  </a:lnTo>
                  <a:lnTo>
                    <a:pt x="135796" y="26051"/>
                  </a:lnTo>
                  <a:lnTo>
                    <a:pt x="135809" y="38432"/>
                  </a:lnTo>
                  <a:lnTo>
                    <a:pt x="143852" y="70577"/>
                  </a:lnTo>
                  <a:lnTo>
                    <a:pt x="145099" y="80861"/>
                  </a:lnTo>
                  <a:lnTo>
                    <a:pt x="151156" y="96408"/>
                  </a:lnTo>
                  <a:lnTo>
                    <a:pt x="178690" y="136503"/>
                  </a:lnTo>
                  <a:lnTo>
                    <a:pt x="198676" y="157062"/>
                  </a:lnTo>
                  <a:lnTo>
                    <a:pt x="204390" y="160256"/>
                  </a:lnTo>
                  <a:lnTo>
                    <a:pt x="212962" y="162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85"/>
            <p:cNvSpPr/>
            <p:nvPr>
              <p:custDataLst>
                <p:tags r:id="rId119"/>
              </p:custDataLst>
            </p:nvPr>
          </p:nvSpPr>
          <p:spPr>
            <a:xfrm>
              <a:off x="4031932" y="4787360"/>
              <a:ext cx="248604" cy="193264"/>
            </a:xfrm>
            <a:custGeom>
              <a:avLst/>
              <a:gdLst/>
              <a:ahLst/>
              <a:cxnLst/>
              <a:rect l="0" t="0" r="0" b="0"/>
              <a:pathLst>
                <a:path w="248604" h="193264">
                  <a:moveTo>
                    <a:pt x="0" y="47530"/>
                  </a:moveTo>
                  <a:lnTo>
                    <a:pt x="0" y="47530"/>
                  </a:lnTo>
                  <a:lnTo>
                    <a:pt x="0" y="59462"/>
                  </a:lnTo>
                  <a:lnTo>
                    <a:pt x="9290" y="101773"/>
                  </a:lnTo>
                  <a:lnTo>
                    <a:pt x="15923" y="118586"/>
                  </a:lnTo>
                  <a:lnTo>
                    <a:pt x="17856" y="130322"/>
                  </a:lnTo>
                  <a:lnTo>
                    <a:pt x="25611" y="141678"/>
                  </a:lnTo>
                  <a:lnTo>
                    <a:pt x="30237" y="141783"/>
                  </a:lnTo>
                  <a:lnTo>
                    <a:pt x="31588" y="140845"/>
                  </a:lnTo>
                  <a:lnTo>
                    <a:pt x="32489" y="139268"/>
                  </a:lnTo>
                  <a:lnTo>
                    <a:pt x="33935" y="129892"/>
                  </a:lnTo>
                  <a:lnTo>
                    <a:pt x="34284" y="88144"/>
                  </a:lnTo>
                  <a:lnTo>
                    <a:pt x="33337" y="61946"/>
                  </a:lnTo>
                  <a:lnTo>
                    <a:pt x="26909" y="45066"/>
                  </a:lnTo>
                  <a:lnTo>
                    <a:pt x="26071" y="31666"/>
                  </a:lnTo>
                  <a:lnTo>
                    <a:pt x="28415" y="23652"/>
                  </a:lnTo>
                  <a:lnTo>
                    <a:pt x="36314" y="11614"/>
                  </a:lnTo>
                  <a:lnTo>
                    <a:pt x="41569" y="6040"/>
                  </a:lnTo>
                  <a:lnTo>
                    <a:pt x="51582" y="523"/>
                  </a:lnTo>
                  <a:lnTo>
                    <a:pt x="55343" y="0"/>
                  </a:lnTo>
                  <a:lnTo>
                    <a:pt x="71200" y="3865"/>
                  </a:lnTo>
                  <a:lnTo>
                    <a:pt x="111657" y="32587"/>
                  </a:lnTo>
                  <a:lnTo>
                    <a:pt x="151460" y="70519"/>
                  </a:lnTo>
                  <a:lnTo>
                    <a:pt x="185739" y="109242"/>
                  </a:lnTo>
                  <a:lnTo>
                    <a:pt x="202707" y="134368"/>
                  </a:lnTo>
                  <a:lnTo>
                    <a:pt x="220875" y="152031"/>
                  </a:lnTo>
                  <a:lnTo>
                    <a:pt x="248603" y="193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68"/>
          <p:cNvGrpSpPr/>
          <p:nvPr/>
        </p:nvGrpSpPr>
        <p:grpSpPr>
          <a:xfrm>
            <a:off x="568643" y="4689157"/>
            <a:ext cx="2331721" cy="471489"/>
            <a:chOff x="568643" y="4689157"/>
            <a:chExt cx="2331721" cy="471489"/>
          </a:xfrm>
        </p:grpSpPr>
        <p:sp>
          <p:nvSpPr>
            <p:cNvPr id="258" name="SMARTInkShape-286"/>
            <p:cNvSpPr/>
            <p:nvPr>
              <p:custDataLst>
                <p:tags r:id="rId102"/>
              </p:custDataLst>
            </p:nvPr>
          </p:nvSpPr>
          <p:spPr>
            <a:xfrm>
              <a:off x="568643" y="4732020"/>
              <a:ext cx="111443" cy="287474"/>
            </a:xfrm>
            <a:custGeom>
              <a:avLst/>
              <a:gdLst/>
              <a:ahLst/>
              <a:cxnLst/>
              <a:rect l="0" t="0" r="0" b="0"/>
              <a:pathLst>
                <a:path w="111443" h="287474">
                  <a:moveTo>
                    <a:pt x="111442" y="0"/>
                  </a:moveTo>
                  <a:lnTo>
                    <a:pt x="111442" y="0"/>
                  </a:lnTo>
                  <a:lnTo>
                    <a:pt x="106891" y="0"/>
                  </a:lnTo>
                  <a:lnTo>
                    <a:pt x="105551" y="952"/>
                  </a:lnTo>
                  <a:lnTo>
                    <a:pt x="104657" y="2540"/>
                  </a:lnTo>
                  <a:lnTo>
                    <a:pt x="103105" y="8731"/>
                  </a:lnTo>
                  <a:lnTo>
                    <a:pt x="101938" y="24077"/>
                  </a:lnTo>
                  <a:lnTo>
                    <a:pt x="87689" y="63766"/>
                  </a:lnTo>
                  <a:lnTo>
                    <a:pt x="71359" y="103126"/>
                  </a:lnTo>
                  <a:lnTo>
                    <a:pt x="63794" y="123054"/>
                  </a:lnTo>
                  <a:lnTo>
                    <a:pt x="55955" y="163278"/>
                  </a:lnTo>
                  <a:lnTo>
                    <a:pt x="42705" y="199008"/>
                  </a:lnTo>
                  <a:lnTo>
                    <a:pt x="28554" y="232476"/>
                  </a:lnTo>
                  <a:lnTo>
                    <a:pt x="20948" y="245306"/>
                  </a:lnTo>
                  <a:lnTo>
                    <a:pt x="15356" y="263686"/>
                  </a:lnTo>
                  <a:lnTo>
                    <a:pt x="11587" y="270546"/>
                  </a:lnTo>
                  <a:lnTo>
                    <a:pt x="8969" y="281078"/>
                  </a:lnTo>
                  <a:lnTo>
                    <a:pt x="4139" y="286905"/>
                  </a:lnTo>
                  <a:lnTo>
                    <a:pt x="2759" y="287473"/>
                  </a:lnTo>
                  <a:lnTo>
                    <a:pt x="1839" y="286898"/>
                  </a:lnTo>
                  <a:lnTo>
                    <a:pt x="0" y="282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87"/>
            <p:cNvSpPr/>
            <p:nvPr>
              <p:custDataLst>
                <p:tags r:id="rId103"/>
              </p:custDataLst>
            </p:nvPr>
          </p:nvSpPr>
          <p:spPr>
            <a:xfrm>
              <a:off x="654367" y="4749165"/>
              <a:ext cx="85695" cy="248604"/>
            </a:xfrm>
            <a:custGeom>
              <a:avLst/>
              <a:gdLst/>
              <a:ahLst/>
              <a:cxnLst/>
              <a:rect l="0" t="0" r="0" b="0"/>
              <a:pathLst>
                <a:path w="85695" h="248604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953" y="5891"/>
                  </a:lnTo>
                  <a:lnTo>
                    <a:pt x="2540" y="6785"/>
                  </a:lnTo>
                  <a:lnTo>
                    <a:pt x="4551" y="7381"/>
                  </a:lnTo>
                  <a:lnTo>
                    <a:pt x="5892" y="8731"/>
                  </a:lnTo>
                  <a:lnTo>
                    <a:pt x="10583" y="17741"/>
                  </a:lnTo>
                  <a:lnTo>
                    <a:pt x="14229" y="23125"/>
                  </a:lnTo>
                  <a:lnTo>
                    <a:pt x="27678" y="59483"/>
                  </a:lnTo>
                  <a:lnTo>
                    <a:pt x="29882" y="62515"/>
                  </a:lnTo>
                  <a:lnTo>
                    <a:pt x="32331" y="70965"/>
                  </a:lnTo>
                  <a:lnTo>
                    <a:pt x="34372" y="80117"/>
                  </a:lnTo>
                  <a:lnTo>
                    <a:pt x="57519" y="121978"/>
                  </a:lnTo>
                  <a:lnTo>
                    <a:pt x="64413" y="160135"/>
                  </a:lnTo>
                  <a:lnTo>
                    <a:pt x="76286" y="202943"/>
                  </a:lnTo>
                  <a:lnTo>
                    <a:pt x="77849" y="218035"/>
                  </a:lnTo>
                  <a:lnTo>
                    <a:pt x="85694" y="248413"/>
                  </a:lnTo>
                  <a:lnTo>
                    <a:pt x="77153" y="248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88"/>
            <p:cNvSpPr/>
            <p:nvPr>
              <p:custDataLst>
                <p:tags r:id="rId104"/>
              </p:custDataLst>
            </p:nvPr>
          </p:nvSpPr>
          <p:spPr>
            <a:xfrm>
              <a:off x="602932" y="4852035"/>
              <a:ext cx="77154" cy="25718"/>
            </a:xfrm>
            <a:custGeom>
              <a:avLst/>
              <a:gdLst/>
              <a:ahLst/>
              <a:cxnLst/>
              <a:rect l="0" t="0" r="0" b="0"/>
              <a:pathLst>
                <a:path w="77154" h="25718">
                  <a:moveTo>
                    <a:pt x="0" y="0"/>
                  </a:moveTo>
                  <a:lnTo>
                    <a:pt x="0" y="0"/>
                  </a:lnTo>
                  <a:lnTo>
                    <a:pt x="4551" y="0"/>
                  </a:lnTo>
                  <a:lnTo>
                    <a:pt x="9326" y="2540"/>
                  </a:lnTo>
                  <a:lnTo>
                    <a:pt x="14623" y="5891"/>
                  </a:lnTo>
                  <a:lnTo>
                    <a:pt x="20152" y="7381"/>
                  </a:lnTo>
                  <a:lnTo>
                    <a:pt x="22007" y="8730"/>
                  </a:lnTo>
                  <a:lnTo>
                    <a:pt x="23244" y="10583"/>
                  </a:lnTo>
                  <a:lnTo>
                    <a:pt x="24069" y="12770"/>
                  </a:lnTo>
                  <a:lnTo>
                    <a:pt x="25571" y="14229"/>
                  </a:lnTo>
                  <a:lnTo>
                    <a:pt x="29780" y="15849"/>
                  </a:lnTo>
                  <a:lnTo>
                    <a:pt x="48648" y="18022"/>
                  </a:lnTo>
                  <a:lnTo>
                    <a:pt x="60022" y="23915"/>
                  </a:lnTo>
                  <a:lnTo>
                    <a:pt x="77153" y="2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89"/>
            <p:cNvSpPr/>
            <p:nvPr>
              <p:custDataLst>
                <p:tags r:id="rId105"/>
              </p:custDataLst>
            </p:nvPr>
          </p:nvSpPr>
          <p:spPr>
            <a:xfrm>
              <a:off x="791527" y="4843498"/>
              <a:ext cx="162879" cy="162843"/>
            </a:xfrm>
            <a:custGeom>
              <a:avLst/>
              <a:gdLst/>
              <a:ahLst/>
              <a:cxnLst/>
              <a:rect l="0" t="0" r="0" b="0"/>
              <a:pathLst>
                <a:path w="162879" h="162843">
                  <a:moveTo>
                    <a:pt x="0" y="25682"/>
                  </a:moveTo>
                  <a:lnTo>
                    <a:pt x="0" y="25682"/>
                  </a:lnTo>
                  <a:lnTo>
                    <a:pt x="4551" y="30233"/>
                  </a:lnTo>
                  <a:lnTo>
                    <a:pt x="6786" y="35007"/>
                  </a:lnTo>
                  <a:lnTo>
                    <a:pt x="9505" y="65696"/>
                  </a:lnTo>
                  <a:lnTo>
                    <a:pt x="15354" y="77119"/>
                  </a:lnTo>
                  <a:lnTo>
                    <a:pt x="17114" y="113912"/>
                  </a:lnTo>
                  <a:lnTo>
                    <a:pt x="14592" y="119823"/>
                  </a:lnTo>
                  <a:lnTo>
                    <a:pt x="11248" y="125625"/>
                  </a:lnTo>
                  <a:lnTo>
                    <a:pt x="8808" y="136942"/>
                  </a:lnTo>
                  <a:lnTo>
                    <a:pt x="8604" y="144356"/>
                  </a:lnTo>
                  <a:lnTo>
                    <a:pt x="8576" y="133648"/>
                  </a:lnTo>
                  <a:lnTo>
                    <a:pt x="11114" y="128276"/>
                  </a:lnTo>
                  <a:lnTo>
                    <a:pt x="14465" y="122714"/>
                  </a:lnTo>
                  <a:lnTo>
                    <a:pt x="16616" y="111383"/>
                  </a:lnTo>
                  <a:lnTo>
                    <a:pt x="17863" y="104729"/>
                  </a:lnTo>
                  <a:lnTo>
                    <a:pt x="32320" y="64793"/>
                  </a:lnTo>
                  <a:lnTo>
                    <a:pt x="48947" y="32414"/>
                  </a:lnTo>
                  <a:lnTo>
                    <a:pt x="51282" y="22959"/>
                  </a:lnTo>
                  <a:lnTo>
                    <a:pt x="55495" y="15582"/>
                  </a:lnTo>
                  <a:lnTo>
                    <a:pt x="60542" y="11668"/>
                  </a:lnTo>
                  <a:lnTo>
                    <a:pt x="65960" y="8976"/>
                  </a:lnTo>
                  <a:lnTo>
                    <a:pt x="75491" y="1340"/>
                  </a:lnTo>
                  <a:lnTo>
                    <a:pt x="81211" y="372"/>
                  </a:lnTo>
                  <a:lnTo>
                    <a:pt x="97261" y="0"/>
                  </a:lnTo>
                  <a:lnTo>
                    <a:pt x="99131" y="941"/>
                  </a:lnTo>
                  <a:lnTo>
                    <a:pt x="100377" y="2520"/>
                  </a:lnTo>
                  <a:lnTo>
                    <a:pt x="102715" y="6815"/>
                  </a:lnTo>
                  <a:lnTo>
                    <a:pt x="114656" y="24667"/>
                  </a:lnTo>
                  <a:lnTo>
                    <a:pt x="125593" y="55160"/>
                  </a:lnTo>
                  <a:lnTo>
                    <a:pt x="134402" y="97938"/>
                  </a:lnTo>
                  <a:lnTo>
                    <a:pt x="138041" y="133954"/>
                  </a:lnTo>
                  <a:lnTo>
                    <a:pt x="143931" y="145635"/>
                  </a:lnTo>
                  <a:lnTo>
                    <a:pt x="144532" y="148513"/>
                  </a:lnTo>
                  <a:lnTo>
                    <a:pt x="145885" y="150432"/>
                  </a:lnTo>
                  <a:lnTo>
                    <a:pt x="147739" y="151711"/>
                  </a:lnTo>
                  <a:lnTo>
                    <a:pt x="153921" y="154119"/>
                  </a:lnTo>
                  <a:lnTo>
                    <a:pt x="162878" y="16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90"/>
            <p:cNvSpPr/>
            <p:nvPr>
              <p:custDataLst>
                <p:tags r:id="rId106"/>
              </p:custDataLst>
            </p:nvPr>
          </p:nvSpPr>
          <p:spPr>
            <a:xfrm>
              <a:off x="980510" y="4869192"/>
              <a:ext cx="119629" cy="137149"/>
            </a:xfrm>
            <a:custGeom>
              <a:avLst/>
              <a:gdLst/>
              <a:ahLst/>
              <a:cxnLst/>
              <a:rect l="0" t="0" r="0" b="0"/>
              <a:pathLst>
                <a:path w="119629" h="137149">
                  <a:moveTo>
                    <a:pt x="68192" y="59996"/>
                  </a:moveTo>
                  <a:lnTo>
                    <a:pt x="68192" y="59996"/>
                  </a:lnTo>
                  <a:lnTo>
                    <a:pt x="75573" y="52615"/>
                  </a:lnTo>
                  <a:lnTo>
                    <a:pt x="76660" y="44146"/>
                  </a:lnTo>
                  <a:lnTo>
                    <a:pt x="76764" y="18792"/>
                  </a:lnTo>
                  <a:lnTo>
                    <a:pt x="70873" y="10616"/>
                  </a:lnTo>
                  <a:lnTo>
                    <a:pt x="69384" y="5347"/>
                  </a:lnTo>
                  <a:lnTo>
                    <a:pt x="68034" y="3561"/>
                  </a:lnTo>
                  <a:lnTo>
                    <a:pt x="63995" y="1576"/>
                  </a:lnTo>
                  <a:lnTo>
                    <a:pt x="39254" y="0"/>
                  </a:lnTo>
                  <a:lnTo>
                    <a:pt x="33741" y="2533"/>
                  </a:lnTo>
                  <a:lnTo>
                    <a:pt x="22441" y="11921"/>
                  </a:lnTo>
                  <a:lnTo>
                    <a:pt x="19283" y="17357"/>
                  </a:lnTo>
                  <a:lnTo>
                    <a:pt x="16928" y="22947"/>
                  </a:lnTo>
                  <a:lnTo>
                    <a:pt x="11199" y="31450"/>
                  </a:lnTo>
                  <a:lnTo>
                    <a:pt x="485" y="64917"/>
                  </a:lnTo>
                  <a:lnTo>
                    <a:pt x="0" y="71073"/>
                  </a:lnTo>
                  <a:lnTo>
                    <a:pt x="7027" y="95920"/>
                  </a:lnTo>
                  <a:lnTo>
                    <a:pt x="8366" y="98233"/>
                  </a:lnTo>
                  <a:lnTo>
                    <a:pt x="10211" y="99774"/>
                  </a:lnTo>
                  <a:lnTo>
                    <a:pt x="12393" y="100802"/>
                  </a:lnTo>
                  <a:lnTo>
                    <a:pt x="13848" y="102440"/>
                  </a:lnTo>
                  <a:lnTo>
                    <a:pt x="15464" y="106800"/>
                  </a:lnTo>
                  <a:lnTo>
                    <a:pt x="16848" y="108343"/>
                  </a:lnTo>
                  <a:lnTo>
                    <a:pt x="20925" y="110059"/>
                  </a:lnTo>
                  <a:lnTo>
                    <a:pt x="23346" y="109563"/>
                  </a:lnTo>
                  <a:lnTo>
                    <a:pt x="32324" y="103929"/>
                  </a:lnTo>
                  <a:lnTo>
                    <a:pt x="40435" y="97178"/>
                  </a:lnTo>
                  <a:lnTo>
                    <a:pt x="45696" y="95571"/>
                  </a:lnTo>
                  <a:lnTo>
                    <a:pt x="51209" y="89777"/>
                  </a:lnTo>
                  <a:lnTo>
                    <a:pt x="55882" y="81804"/>
                  </a:lnTo>
                  <a:lnTo>
                    <a:pt x="59465" y="71961"/>
                  </a:lnTo>
                  <a:lnTo>
                    <a:pt x="74383" y="51454"/>
                  </a:lnTo>
                  <a:lnTo>
                    <a:pt x="76294" y="39999"/>
                  </a:lnTo>
                  <a:lnTo>
                    <a:pt x="77404" y="38092"/>
                  </a:lnTo>
                  <a:lnTo>
                    <a:pt x="79096" y="36821"/>
                  </a:lnTo>
                  <a:lnTo>
                    <a:pt x="81176" y="35973"/>
                  </a:lnTo>
                  <a:lnTo>
                    <a:pt x="82563" y="34456"/>
                  </a:lnTo>
                  <a:lnTo>
                    <a:pt x="85229" y="26103"/>
                  </a:lnTo>
                  <a:lnTo>
                    <a:pt x="85336" y="67604"/>
                  </a:lnTo>
                  <a:lnTo>
                    <a:pt x="86290" y="78617"/>
                  </a:lnTo>
                  <a:lnTo>
                    <a:pt x="95920" y="102610"/>
                  </a:lnTo>
                  <a:lnTo>
                    <a:pt x="99566" y="108463"/>
                  </a:lnTo>
                  <a:lnTo>
                    <a:pt x="102571" y="117113"/>
                  </a:lnTo>
                  <a:lnTo>
                    <a:pt x="119628" y="137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91"/>
            <p:cNvSpPr/>
            <p:nvPr>
              <p:custDataLst>
                <p:tags r:id="rId107"/>
              </p:custDataLst>
            </p:nvPr>
          </p:nvSpPr>
          <p:spPr>
            <a:xfrm>
              <a:off x="1228725" y="4860607"/>
              <a:ext cx="128589" cy="102871"/>
            </a:xfrm>
            <a:custGeom>
              <a:avLst/>
              <a:gdLst/>
              <a:ahLst/>
              <a:cxnLst/>
              <a:rect l="0" t="0" r="0" b="0"/>
              <a:pathLst>
                <a:path w="128589" h="102871">
                  <a:moveTo>
                    <a:pt x="0" y="0"/>
                  </a:moveTo>
                  <a:lnTo>
                    <a:pt x="0" y="0"/>
                  </a:lnTo>
                  <a:lnTo>
                    <a:pt x="4551" y="4551"/>
                  </a:lnTo>
                  <a:lnTo>
                    <a:pt x="9325" y="6786"/>
                  </a:lnTo>
                  <a:lnTo>
                    <a:pt x="11932" y="7381"/>
                  </a:lnTo>
                  <a:lnTo>
                    <a:pt x="20151" y="12771"/>
                  </a:lnTo>
                  <a:lnTo>
                    <a:pt x="37161" y="28693"/>
                  </a:lnTo>
                  <a:lnTo>
                    <a:pt x="40328" y="34343"/>
                  </a:lnTo>
                  <a:lnTo>
                    <a:pt x="42689" y="40030"/>
                  </a:lnTo>
                  <a:lnTo>
                    <a:pt x="82653" y="82632"/>
                  </a:lnTo>
                  <a:lnTo>
                    <a:pt x="91376" y="90418"/>
                  </a:lnTo>
                  <a:lnTo>
                    <a:pt x="102857" y="96072"/>
                  </a:lnTo>
                  <a:lnTo>
                    <a:pt x="108579" y="99849"/>
                  </a:lnTo>
                  <a:lnTo>
                    <a:pt x="118321" y="102473"/>
                  </a:lnTo>
                  <a:lnTo>
                    <a:pt x="128588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92"/>
            <p:cNvSpPr/>
            <p:nvPr>
              <p:custDataLst>
                <p:tags r:id="rId108"/>
              </p:custDataLst>
            </p:nvPr>
          </p:nvSpPr>
          <p:spPr>
            <a:xfrm>
              <a:off x="1348740" y="4852035"/>
              <a:ext cx="68581" cy="308611"/>
            </a:xfrm>
            <a:custGeom>
              <a:avLst/>
              <a:gdLst/>
              <a:ahLst/>
              <a:cxnLst/>
              <a:rect l="0" t="0" r="0" b="0"/>
              <a:pathLst>
                <a:path w="68581" h="308611">
                  <a:moveTo>
                    <a:pt x="68580" y="0"/>
                  </a:moveTo>
                  <a:lnTo>
                    <a:pt x="68580" y="0"/>
                  </a:lnTo>
                  <a:lnTo>
                    <a:pt x="68580" y="4551"/>
                  </a:lnTo>
                  <a:lnTo>
                    <a:pt x="66040" y="9325"/>
                  </a:lnTo>
                  <a:lnTo>
                    <a:pt x="62689" y="14622"/>
                  </a:lnTo>
                  <a:lnTo>
                    <a:pt x="59849" y="22959"/>
                  </a:lnTo>
                  <a:lnTo>
                    <a:pt x="54351" y="32415"/>
                  </a:lnTo>
                  <a:lnTo>
                    <a:pt x="45619" y="72332"/>
                  </a:lnTo>
                  <a:lnTo>
                    <a:pt x="36239" y="111495"/>
                  </a:lnTo>
                  <a:lnTo>
                    <a:pt x="32327" y="128603"/>
                  </a:lnTo>
                  <a:lnTo>
                    <a:pt x="28655" y="140977"/>
                  </a:lnTo>
                  <a:lnTo>
                    <a:pt x="19132" y="183038"/>
                  </a:lnTo>
                  <a:lnTo>
                    <a:pt x="8672" y="224878"/>
                  </a:lnTo>
                  <a:lnTo>
                    <a:pt x="887" y="259004"/>
                  </a:lnTo>
                  <a:lnTo>
                    <a:pt x="2" y="300577"/>
                  </a:lnTo>
                  <a:lnTo>
                    <a:pt x="0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93"/>
            <p:cNvSpPr/>
            <p:nvPr>
              <p:custDataLst>
                <p:tags r:id="rId109"/>
              </p:custDataLst>
            </p:nvPr>
          </p:nvSpPr>
          <p:spPr>
            <a:xfrm>
              <a:off x="1588770" y="4689157"/>
              <a:ext cx="162878" cy="342868"/>
            </a:xfrm>
            <a:custGeom>
              <a:avLst/>
              <a:gdLst/>
              <a:ahLst/>
              <a:cxnLst/>
              <a:rect l="0" t="0" r="0" b="0"/>
              <a:pathLst>
                <a:path w="162878" h="342868">
                  <a:moveTo>
                    <a:pt x="34290" y="0"/>
                  </a:moveTo>
                  <a:lnTo>
                    <a:pt x="34290" y="0"/>
                  </a:lnTo>
                  <a:lnTo>
                    <a:pt x="29739" y="0"/>
                  </a:lnTo>
                  <a:lnTo>
                    <a:pt x="28399" y="953"/>
                  </a:lnTo>
                  <a:lnTo>
                    <a:pt x="27505" y="2540"/>
                  </a:lnTo>
                  <a:lnTo>
                    <a:pt x="26071" y="11932"/>
                  </a:lnTo>
                  <a:lnTo>
                    <a:pt x="25720" y="53105"/>
                  </a:lnTo>
                  <a:lnTo>
                    <a:pt x="24766" y="72332"/>
                  </a:lnTo>
                  <a:lnTo>
                    <a:pt x="17939" y="105807"/>
                  </a:lnTo>
                  <a:lnTo>
                    <a:pt x="11323" y="145916"/>
                  </a:lnTo>
                  <a:lnTo>
                    <a:pt x="7861" y="188537"/>
                  </a:lnTo>
                  <a:lnTo>
                    <a:pt x="544" y="231288"/>
                  </a:lnTo>
                  <a:lnTo>
                    <a:pt x="32" y="271453"/>
                  </a:lnTo>
                  <a:lnTo>
                    <a:pt x="0" y="312262"/>
                  </a:lnTo>
                  <a:lnTo>
                    <a:pt x="0" y="320276"/>
                  </a:lnTo>
                  <a:lnTo>
                    <a:pt x="952" y="322101"/>
                  </a:lnTo>
                  <a:lnTo>
                    <a:pt x="2540" y="323320"/>
                  </a:lnTo>
                  <a:lnTo>
                    <a:pt x="4551" y="324132"/>
                  </a:lnTo>
                  <a:lnTo>
                    <a:pt x="5891" y="325626"/>
                  </a:lnTo>
                  <a:lnTo>
                    <a:pt x="7381" y="329826"/>
                  </a:lnTo>
                  <a:lnTo>
                    <a:pt x="8731" y="331326"/>
                  </a:lnTo>
                  <a:lnTo>
                    <a:pt x="25894" y="340937"/>
                  </a:lnTo>
                  <a:lnTo>
                    <a:pt x="58224" y="342849"/>
                  </a:lnTo>
                  <a:lnTo>
                    <a:pt x="61676" y="342867"/>
                  </a:lnTo>
                  <a:lnTo>
                    <a:pt x="68052" y="340345"/>
                  </a:lnTo>
                  <a:lnTo>
                    <a:pt x="74060" y="337002"/>
                  </a:lnTo>
                  <a:lnTo>
                    <a:pt x="85679" y="334856"/>
                  </a:lnTo>
                  <a:lnTo>
                    <a:pt x="97146" y="334432"/>
                  </a:lnTo>
                  <a:lnTo>
                    <a:pt x="102866" y="331835"/>
                  </a:lnTo>
                  <a:lnTo>
                    <a:pt x="108583" y="328457"/>
                  </a:lnTo>
                  <a:lnTo>
                    <a:pt x="117157" y="325604"/>
                  </a:lnTo>
                  <a:lnTo>
                    <a:pt x="125730" y="320101"/>
                  </a:lnTo>
                  <a:lnTo>
                    <a:pt x="134302" y="318048"/>
                  </a:lnTo>
                  <a:lnTo>
                    <a:pt x="162877" y="317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94"/>
            <p:cNvSpPr/>
            <p:nvPr>
              <p:custDataLst>
                <p:tags r:id="rId110"/>
              </p:custDataLst>
            </p:nvPr>
          </p:nvSpPr>
          <p:spPr>
            <a:xfrm>
              <a:off x="1768796" y="4869297"/>
              <a:ext cx="85722" cy="171334"/>
            </a:xfrm>
            <a:custGeom>
              <a:avLst/>
              <a:gdLst/>
              <a:ahLst/>
              <a:cxnLst/>
              <a:rect l="0" t="0" r="0" b="0"/>
              <a:pathLst>
                <a:path w="85722" h="171334">
                  <a:moveTo>
                    <a:pt x="68576" y="59891"/>
                  </a:moveTo>
                  <a:lnTo>
                    <a:pt x="68576" y="59891"/>
                  </a:lnTo>
                  <a:lnTo>
                    <a:pt x="68576" y="55340"/>
                  </a:lnTo>
                  <a:lnTo>
                    <a:pt x="71117" y="50565"/>
                  </a:lnTo>
                  <a:lnTo>
                    <a:pt x="75957" y="44290"/>
                  </a:lnTo>
                  <a:lnTo>
                    <a:pt x="76914" y="36207"/>
                  </a:lnTo>
                  <a:lnTo>
                    <a:pt x="77044" y="30949"/>
                  </a:lnTo>
                  <a:lnTo>
                    <a:pt x="74562" y="25438"/>
                  </a:lnTo>
                  <a:lnTo>
                    <a:pt x="71237" y="19813"/>
                  </a:lnTo>
                  <a:lnTo>
                    <a:pt x="69759" y="14138"/>
                  </a:lnTo>
                  <a:lnTo>
                    <a:pt x="68412" y="12244"/>
                  </a:lnTo>
                  <a:lnTo>
                    <a:pt x="66562" y="10981"/>
                  </a:lnTo>
                  <a:lnTo>
                    <a:pt x="64376" y="10139"/>
                  </a:lnTo>
                  <a:lnTo>
                    <a:pt x="62919" y="8625"/>
                  </a:lnTo>
                  <a:lnTo>
                    <a:pt x="61299" y="4404"/>
                  </a:lnTo>
                  <a:lnTo>
                    <a:pt x="59915" y="2897"/>
                  </a:lnTo>
                  <a:lnTo>
                    <a:pt x="55837" y="1223"/>
                  </a:lnTo>
                  <a:lnTo>
                    <a:pt x="39886" y="0"/>
                  </a:lnTo>
                  <a:lnTo>
                    <a:pt x="34235" y="2475"/>
                  </a:lnTo>
                  <a:lnTo>
                    <a:pt x="31395" y="4469"/>
                  </a:lnTo>
                  <a:lnTo>
                    <a:pt x="22846" y="16376"/>
                  </a:lnTo>
                  <a:lnTo>
                    <a:pt x="5358" y="57443"/>
                  </a:lnTo>
                  <a:lnTo>
                    <a:pt x="1056" y="79974"/>
                  </a:lnTo>
                  <a:lnTo>
                    <a:pt x="58" y="119902"/>
                  </a:lnTo>
                  <a:lnTo>
                    <a:pt x="0" y="147972"/>
                  </a:lnTo>
                  <a:lnTo>
                    <a:pt x="2538" y="153965"/>
                  </a:lnTo>
                  <a:lnTo>
                    <a:pt x="4548" y="156897"/>
                  </a:lnTo>
                  <a:lnTo>
                    <a:pt x="9322" y="160155"/>
                  </a:lnTo>
                  <a:lnTo>
                    <a:pt x="17064" y="162418"/>
                  </a:lnTo>
                  <a:lnTo>
                    <a:pt x="28938" y="162715"/>
                  </a:lnTo>
                  <a:lnTo>
                    <a:pt x="34449" y="160200"/>
                  </a:lnTo>
                  <a:lnTo>
                    <a:pt x="37252" y="158196"/>
                  </a:lnTo>
                  <a:lnTo>
                    <a:pt x="40367" y="153430"/>
                  </a:lnTo>
                  <a:lnTo>
                    <a:pt x="46918" y="138057"/>
                  </a:lnTo>
                  <a:lnTo>
                    <a:pt x="57622" y="120409"/>
                  </a:lnTo>
                  <a:lnTo>
                    <a:pt x="66727" y="79365"/>
                  </a:lnTo>
                  <a:lnTo>
                    <a:pt x="68576" y="42758"/>
                  </a:lnTo>
                  <a:lnTo>
                    <a:pt x="64025" y="47300"/>
                  </a:lnTo>
                  <a:lnTo>
                    <a:pt x="61791" y="52072"/>
                  </a:lnTo>
                  <a:lnTo>
                    <a:pt x="60357" y="62897"/>
                  </a:lnTo>
                  <a:lnTo>
                    <a:pt x="66835" y="99950"/>
                  </a:lnTo>
                  <a:lnTo>
                    <a:pt x="69300" y="125067"/>
                  </a:lnTo>
                  <a:lnTo>
                    <a:pt x="76335" y="150405"/>
                  </a:lnTo>
                  <a:lnTo>
                    <a:pt x="76787" y="156634"/>
                  </a:lnTo>
                  <a:lnTo>
                    <a:pt x="77860" y="158676"/>
                  </a:lnTo>
                  <a:lnTo>
                    <a:pt x="79528" y="160037"/>
                  </a:lnTo>
                  <a:lnTo>
                    <a:pt x="81593" y="160946"/>
                  </a:lnTo>
                  <a:lnTo>
                    <a:pt x="82969" y="162503"/>
                  </a:lnTo>
                  <a:lnTo>
                    <a:pt x="85721" y="171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95"/>
            <p:cNvSpPr/>
            <p:nvPr>
              <p:custDataLst>
                <p:tags r:id="rId111"/>
              </p:custDataLst>
            </p:nvPr>
          </p:nvSpPr>
          <p:spPr>
            <a:xfrm>
              <a:off x="1888808" y="4869180"/>
              <a:ext cx="111443" cy="135818"/>
            </a:xfrm>
            <a:custGeom>
              <a:avLst/>
              <a:gdLst/>
              <a:ahLst/>
              <a:cxnLst/>
              <a:rect l="0" t="0" r="0" b="0"/>
              <a:pathLst>
                <a:path w="111443" h="135818">
                  <a:moveTo>
                    <a:pt x="0" y="17145"/>
                  </a:moveTo>
                  <a:lnTo>
                    <a:pt x="0" y="17145"/>
                  </a:lnTo>
                  <a:lnTo>
                    <a:pt x="0" y="29077"/>
                  </a:lnTo>
                  <a:lnTo>
                    <a:pt x="2540" y="34513"/>
                  </a:lnTo>
                  <a:lnTo>
                    <a:pt x="5891" y="40104"/>
                  </a:lnTo>
                  <a:lnTo>
                    <a:pt x="8042" y="51455"/>
                  </a:lnTo>
                  <a:lnTo>
                    <a:pt x="9455" y="71617"/>
                  </a:lnTo>
                  <a:lnTo>
                    <a:pt x="27569" y="110866"/>
                  </a:lnTo>
                  <a:lnTo>
                    <a:pt x="31303" y="116901"/>
                  </a:lnTo>
                  <a:lnTo>
                    <a:pt x="32962" y="122759"/>
                  </a:lnTo>
                  <a:lnTo>
                    <a:pt x="34357" y="124702"/>
                  </a:lnTo>
                  <a:lnTo>
                    <a:pt x="36239" y="125997"/>
                  </a:lnTo>
                  <a:lnTo>
                    <a:pt x="40871" y="128389"/>
                  </a:lnTo>
                  <a:lnTo>
                    <a:pt x="48834" y="134138"/>
                  </a:lnTo>
                  <a:lnTo>
                    <a:pt x="54406" y="135817"/>
                  </a:lnTo>
                  <a:lnTo>
                    <a:pt x="57226" y="135311"/>
                  </a:lnTo>
                  <a:lnTo>
                    <a:pt x="66896" y="129661"/>
                  </a:lnTo>
                  <a:lnTo>
                    <a:pt x="75091" y="122908"/>
                  </a:lnTo>
                  <a:lnTo>
                    <a:pt x="80363" y="121301"/>
                  </a:lnTo>
                  <a:lnTo>
                    <a:pt x="82150" y="119919"/>
                  </a:lnTo>
                  <a:lnTo>
                    <a:pt x="91302" y="99576"/>
                  </a:lnTo>
                  <a:lnTo>
                    <a:pt x="102288" y="58039"/>
                  </a:lnTo>
                  <a:lnTo>
                    <a:pt x="102835" y="31819"/>
                  </a:lnTo>
                  <a:lnTo>
                    <a:pt x="105394" y="25889"/>
                  </a:lnTo>
                  <a:lnTo>
                    <a:pt x="108754" y="20079"/>
                  </a:lnTo>
                  <a:lnTo>
                    <a:pt x="111206" y="8756"/>
                  </a:lnTo>
                  <a:lnTo>
                    <a:pt x="1114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96"/>
            <p:cNvSpPr/>
            <p:nvPr>
              <p:custDataLst>
                <p:tags r:id="rId112"/>
              </p:custDataLst>
            </p:nvPr>
          </p:nvSpPr>
          <p:spPr>
            <a:xfrm>
              <a:off x="2085975" y="4830050"/>
              <a:ext cx="240031" cy="143712"/>
            </a:xfrm>
            <a:custGeom>
              <a:avLst/>
              <a:gdLst/>
              <a:ahLst/>
              <a:cxnLst/>
              <a:rect l="0" t="0" r="0" b="0"/>
              <a:pathLst>
                <a:path w="240031" h="143712">
                  <a:moveTo>
                    <a:pt x="0" y="99138"/>
                  </a:moveTo>
                  <a:lnTo>
                    <a:pt x="0" y="99138"/>
                  </a:lnTo>
                  <a:lnTo>
                    <a:pt x="0" y="140849"/>
                  </a:lnTo>
                  <a:lnTo>
                    <a:pt x="0" y="143711"/>
                  </a:lnTo>
                  <a:lnTo>
                    <a:pt x="0" y="101809"/>
                  </a:lnTo>
                  <a:lnTo>
                    <a:pt x="0" y="62069"/>
                  </a:lnTo>
                  <a:lnTo>
                    <a:pt x="0" y="54723"/>
                  </a:lnTo>
                  <a:lnTo>
                    <a:pt x="2540" y="48282"/>
                  </a:lnTo>
                  <a:lnTo>
                    <a:pt x="5891" y="42245"/>
                  </a:lnTo>
                  <a:lnTo>
                    <a:pt x="8730" y="33491"/>
                  </a:lnTo>
                  <a:lnTo>
                    <a:pt x="14229" y="24865"/>
                  </a:lnTo>
                  <a:lnTo>
                    <a:pt x="17233" y="16277"/>
                  </a:lnTo>
                  <a:lnTo>
                    <a:pt x="24412" y="6534"/>
                  </a:lnTo>
                  <a:lnTo>
                    <a:pt x="27677" y="5593"/>
                  </a:lnTo>
                  <a:lnTo>
                    <a:pt x="29882" y="5342"/>
                  </a:lnTo>
                  <a:lnTo>
                    <a:pt x="34871" y="2523"/>
                  </a:lnTo>
                  <a:lnTo>
                    <a:pt x="37535" y="438"/>
                  </a:lnTo>
                  <a:lnTo>
                    <a:pt x="39311" y="0"/>
                  </a:lnTo>
                  <a:lnTo>
                    <a:pt x="40494" y="661"/>
                  </a:lnTo>
                  <a:lnTo>
                    <a:pt x="41284" y="2054"/>
                  </a:lnTo>
                  <a:lnTo>
                    <a:pt x="42763" y="2983"/>
                  </a:lnTo>
                  <a:lnTo>
                    <a:pt x="49394" y="5242"/>
                  </a:lnTo>
                  <a:lnTo>
                    <a:pt x="57392" y="10568"/>
                  </a:lnTo>
                  <a:lnTo>
                    <a:pt x="65794" y="13523"/>
                  </a:lnTo>
                  <a:lnTo>
                    <a:pt x="74316" y="19054"/>
                  </a:lnTo>
                  <a:lnTo>
                    <a:pt x="110913" y="32517"/>
                  </a:lnTo>
                  <a:lnTo>
                    <a:pt x="116922" y="36191"/>
                  </a:lnTo>
                  <a:lnTo>
                    <a:pt x="125660" y="39212"/>
                  </a:lnTo>
                  <a:lnTo>
                    <a:pt x="134282" y="44763"/>
                  </a:lnTo>
                  <a:lnTo>
                    <a:pt x="140008" y="46396"/>
                  </a:lnTo>
                  <a:lnTo>
                    <a:pt x="141916" y="47784"/>
                  </a:lnTo>
                  <a:lnTo>
                    <a:pt x="143189" y="49662"/>
                  </a:lnTo>
                  <a:lnTo>
                    <a:pt x="144036" y="51867"/>
                  </a:lnTo>
                  <a:lnTo>
                    <a:pt x="145554" y="53336"/>
                  </a:lnTo>
                  <a:lnTo>
                    <a:pt x="152965" y="55888"/>
                  </a:lnTo>
                  <a:lnTo>
                    <a:pt x="158459" y="56160"/>
                  </a:lnTo>
                  <a:lnTo>
                    <a:pt x="159932" y="55246"/>
                  </a:lnTo>
                  <a:lnTo>
                    <a:pt x="160914" y="53684"/>
                  </a:lnTo>
                  <a:lnTo>
                    <a:pt x="161568" y="51690"/>
                  </a:lnTo>
                  <a:lnTo>
                    <a:pt x="162957" y="50361"/>
                  </a:lnTo>
                  <a:lnTo>
                    <a:pt x="170143" y="48053"/>
                  </a:lnTo>
                  <a:lnTo>
                    <a:pt x="170869" y="45318"/>
                  </a:lnTo>
                  <a:lnTo>
                    <a:pt x="171449" y="17901"/>
                  </a:lnTo>
                  <a:lnTo>
                    <a:pt x="168910" y="12868"/>
                  </a:lnTo>
                  <a:lnTo>
                    <a:pt x="164069" y="6426"/>
                  </a:lnTo>
                  <a:lnTo>
                    <a:pt x="160867" y="5545"/>
                  </a:lnTo>
                  <a:lnTo>
                    <a:pt x="142757" y="4881"/>
                  </a:lnTo>
                  <a:lnTo>
                    <a:pt x="137108" y="7398"/>
                  </a:lnTo>
                  <a:lnTo>
                    <a:pt x="134268" y="9403"/>
                  </a:lnTo>
                  <a:lnTo>
                    <a:pt x="131112" y="14171"/>
                  </a:lnTo>
                  <a:lnTo>
                    <a:pt x="130271" y="16775"/>
                  </a:lnTo>
                  <a:lnTo>
                    <a:pt x="128757" y="18512"/>
                  </a:lnTo>
                  <a:lnTo>
                    <a:pt x="124535" y="20442"/>
                  </a:lnTo>
                  <a:lnTo>
                    <a:pt x="123029" y="21908"/>
                  </a:lnTo>
                  <a:lnTo>
                    <a:pt x="121354" y="26078"/>
                  </a:lnTo>
                  <a:lnTo>
                    <a:pt x="120025" y="67610"/>
                  </a:lnTo>
                  <a:lnTo>
                    <a:pt x="120974" y="69546"/>
                  </a:lnTo>
                  <a:lnTo>
                    <a:pt x="122560" y="70838"/>
                  </a:lnTo>
                  <a:lnTo>
                    <a:pt x="124569" y="71698"/>
                  </a:lnTo>
                  <a:lnTo>
                    <a:pt x="125908" y="73225"/>
                  </a:lnTo>
                  <a:lnTo>
                    <a:pt x="127397" y="77461"/>
                  </a:lnTo>
                  <a:lnTo>
                    <a:pt x="128746" y="78971"/>
                  </a:lnTo>
                  <a:lnTo>
                    <a:pt x="132785" y="80649"/>
                  </a:lnTo>
                  <a:lnTo>
                    <a:pt x="140415" y="81595"/>
                  </a:lnTo>
                  <a:lnTo>
                    <a:pt x="145909" y="79276"/>
                  </a:lnTo>
                  <a:lnTo>
                    <a:pt x="151526" y="76023"/>
                  </a:lnTo>
                  <a:lnTo>
                    <a:pt x="160043" y="73238"/>
                  </a:lnTo>
                  <a:lnTo>
                    <a:pt x="165745" y="69212"/>
                  </a:lnTo>
                  <a:lnTo>
                    <a:pt x="168914" y="64247"/>
                  </a:lnTo>
                  <a:lnTo>
                    <a:pt x="171276" y="58866"/>
                  </a:lnTo>
                  <a:lnTo>
                    <a:pt x="177007" y="50481"/>
                  </a:lnTo>
                  <a:lnTo>
                    <a:pt x="180082" y="41964"/>
                  </a:lnTo>
                  <a:lnTo>
                    <a:pt x="185649" y="33408"/>
                  </a:lnTo>
                  <a:lnTo>
                    <a:pt x="188675" y="24840"/>
                  </a:lnTo>
                  <a:lnTo>
                    <a:pt x="195861" y="15105"/>
                  </a:lnTo>
                  <a:lnTo>
                    <a:pt x="197053" y="6180"/>
                  </a:lnTo>
                  <a:lnTo>
                    <a:pt x="198120" y="34466"/>
                  </a:lnTo>
                  <a:lnTo>
                    <a:pt x="203952" y="47346"/>
                  </a:lnTo>
                  <a:lnTo>
                    <a:pt x="206457" y="61943"/>
                  </a:lnTo>
                  <a:lnTo>
                    <a:pt x="212479" y="73410"/>
                  </a:lnTo>
                  <a:lnTo>
                    <a:pt x="213090" y="76271"/>
                  </a:lnTo>
                  <a:lnTo>
                    <a:pt x="222972" y="95327"/>
                  </a:lnTo>
                  <a:lnTo>
                    <a:pt x="224848" y="96597"/>
                  </a:lnTo>
                  <a:lnTo>
                    <a:pt x="232039" y="98385"/>
                  </a:lnTo>
                  <a:lnTo>
                    <a:pt x="238451" y="98989"/>
                  </a:lnTo>
                  <a:lnTo>
                    <a:pt x="238978" y="99991"/>
                  </a:lnTo>
                  <a:lnTo>
                    <a:pt x="240030" y="107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97"/>
            <p:cNvSpPr/>
            <p:nvPr>
              <p:custDataLst>
                <p:tags r:id="rId113"/>
              </p:custDataLst>
            </p:nvPr>
          </p:nvSpPr>
          <p:spPr>
            <a:xfrm>
              <a:off x="2472144" y="4749196"/>
              <a:ext cx="162320" cy="214282"/>
            </a:xfrm>
            <a:custGeom>
              <a:avLst/>
              <a:gdLst/>
              <a:ahLst/>
              <a:cxnLst/>
              <a:rect l="0" t="0" r="0" b="0"/>
              <a:pathLst>
                <a:path w="162320" h="214282">
                  <a:moveTo>
                    <a:pt x="145326" y="8542"/>
                  </a:moveTo>
                  <a:lnTo>
                    <a:pt x="145326" y="8542"/>
                  </a:lnTo>
                  <a:lnTo>
                    <a:pt x="137945" y="1161"/>
                  </a:lnTo>
                  <a:lnTo>
                    <a:pt x="129477" y="73"/>
                  </a:lnTo>
                  <a:lnTo>
                    <a:pt x="124014" y="0"/>
                  </a:lnTo>
                  <a:lnTo>
                    <a:pt x="82920" y="10925"/>
                  </a:lnTo>
                  <a:lnTo>
                    <a:pt x="43146" y="27536"/>
                  </a:lnTo>
                  <a:lnTo>
                    <a:pt x="26612" y="37482"/>
                  </a:lnTo>
                  <a:lnTo>
                    <a:pt x="12797" y="42727"/>
                  </a:lnTo>
                  <a:lnTo>
                    <a:pt x="11254" y="44667"/>
                  </a:lnTo>
                  <a:lnTo>
                    <a:pt x="10224" y="46913"/>
                  </a:lnTo>
                  <a:lnTo>
                    <a:pt x="8586" y="48410"/>
                  </a:lnTo>
                  <a:lnTo>
                    <a:pt x="4225" y="50073"/>
                  </a:lnTo>
                  <a:lnTo>
                    <a:pt x="2681" y="51469"/>
                  </a:lnTo>
                  <a:lnTo>
                    <a:pt x="966" y="55561"/>
                  </a:lnTo>
                  <a:lnTo>
                    <a:pt x="0" y="63219"/>
                  </a:lnTo>
                  <a:lnTo>
                    <a:pt x="817" y="64995"/>
                  </a:lnTo>
                  <a:lnTo>
                    <a:pt x="2314" y="66180"/>
                  </a:lnTo>
                  <a:lnTo>
                    <a:pt x="4265" y="66970"/>
                  </a:lnTo>
                  <a:lnTo>
                    <a:pt x="5565" y="68449"/>
                  </a:lnTo>
                  <a:lnTo>
                    <a:pt x="7010" y="72632"/>
                  </a:lnTo>
                  <a:lnTo>
                    <a:pt x="8348" y="74129"/>
                  </a:lnTo>
                  <a:lnTo>
                    <a:pt x="12375" y="75792"/>
                  </a:lnTo>
                  <a:lnTo>
                    <a:pt x="28612" y="77811"/>
                  </a:lnTo>
                  <a:lnTo>
                    <a:pt x="39836" y="82935"/>
                  </a:lnTo>
                  <a:lnTo>
                    <a:pt x="74825" y="89881"/>
                  </a:lnTo>
                  <a:lnTo>
                    <a:pt x="114643" y="106136"/>
                  </a:lnTo>
                  <a:lnTo>
                    <a:pt x="141531" y="125487"/>
                  </a:lnTo>
                  <a:lnTo>
                    <a:pt x="156632" y="139958"/>
                  </a:lnTo>
                  <a:lnTo>
                    <a:pt x="159876" y="145689"/>
                  </a:lnTo>
                  <a:lnTo>
                    <a:pt x="161959" y="157129"/>
                  </a:lnTo>
                  <a:lnTo>
                    <a:pt x="162319" y="165703"/>
                  </a:lnTo>
                  <a:lnTo>
                    <a:pt x="159863" y="171419"/>
                  </a:lnTo>
                  <a:lnTo>
                    <a:pt x="157875" y="174276"/>
                  </a:lnTo>
                  <a:lnTo>
                    <a:pt x="153126" y="177451"/>
                  </a:lnTo>
                  <a:lnTo>
                    <a:pt x="147840" y="179816"/>
                  </a:lnTo>
                  <a:lnTo>
                    <a:pt x="131008" y="193562"/>
                  </a:lnTo>
                  <a:lnTo>
                    <a:pt x="119602" y="198971"/>
                  </a:lnTo>
                  <a:lnTo>
                    <a:pt x="113891" y="202714"/>
                  </a:lnTo>
                  <a:lnTo>
                    <a:pt x="104368" y="204821"/>
                  </a:lnTo>
                  <a:lnTo>
                    <a:pt x="90857" y="206398"/>
                  </a:lnTo>
                  <a:lnTo>
                    <a:pt x="79445" y="211522"/>
                  </a:lnTo>
                  <a:lnTo>
                    <a:pt x="36817" y="214260"/>
                  </a:lnTo>
                  <a:lnTo>
                    <a:pt x="25816" y="214281"/>
                  </a:lnTo>
                  <a:lnTo>
                    <a:pt x="25311" y="205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98"/>
            <p:cNvSpPr/>
            <p:nvPr>
              <p:custDataLst>
                <p:tags r:id="rId114"/>
              </p:custDataLst>
            </p:nvPr>
          </p:nvSpPr>
          <p:spPr>
            <a:xfrm>
              <a:off x="2728913" y="4783490"/>
              <a:ext cx="171451" cy="137126"/>
            </a:xfrm>
            <a:custGeom>
              <a:avLst/>
              <a:gdLst/>
              <a:ahLst/>
              <a:cxnLst/>
              <a:rect l="0" t="0" r="0" b="0"/>
              <a:pathLst>
                <a:path w="171451" h="137126">
                  <a:moveTo>
                    <a:pt x="0" y="102835"/>
                  </a:moveTo>
                  <a:lnTo>
                    <a:pt x="0" y="102835"/>
                  </a:lnTo>
                  <a:lnTo>
                    <a:pt x="4550" y="102835"/>
                  </a:lnTo>
                  <a:lnTo>
                    <a:pt x="9325" y="100295"/>
                  </a:lnTo>
                  <a:lnTo>
                    <a:pt x="14621" y="96943"/>
                  </a:lnTo>
                  <a:lnTo>
                    <a:pt x="22959" y="94104"/>
                  </a:lnTo>
                  <a:lnTo>
                    <a:pt x="31461" y="88606"/>
                  </a:lnTo>
                  <a:lnTo>
                    <a:pt x="40013" y="85602"/>
                  </a:lnTo>
                  <a:lnTo>
                    <a:pt x="58103" y="72097"/>
                  </a:lnTo>
                  <a:lnTo>
                    <a:pt x="75365" y="66706"/>
                  </a:lnTo>
                  <a:lnTo>
                    <a:pt x="97050" y="48435"/>
                  </a:lnTo>
                  <a:lnTo>
                    <a:pt x="100283" y="42780"/>
                  </a:lnTo>
                  <a:lnTo>
                    <a:pt x="101145" y="39938"/>
                  </a:lnTo>
                  <a:lnTo>
                    <a:pt x="102672" y="38044"/>
                  </a:lnTo>
                  <a:lnTo>
                    <a:pt x="108420" y="34425"/>
                  </a:lnTo>
                  <a:lnTo>
                    <a:pt x="118050" y="16953"/>
                  </a:lnTo>
                  <a:lnTo>
                    <a:pt x="118705" y="14148"/>
                  </a:lnTo>
                  <a:lnTo>
                    <a:pt x="118189" y="12278"/>
                  </a:lnTo>
                  <a:lnTo>
                    <a:pt x="116893" y="11031"/>
                  </a:lnTo>
                  <a:lnTo>
                    <a:pt x="115076" y="10200"/>
                  </a:lnTo>
                  <a:lnTo>
                    <a:pt x="113864" y="8693"/>
                  </a:lnTo>
                  <a:lnTo>
                    <a:pt x="112519" y="4479"/>
                  </a:lnTo>
                  <a:lnTo>
                    <a:pt x="111207" y="2974"/>
                  </a:lnTo>
                  <a:lnTo>
                    <a:pt x="107210" y="1302"/>
                  </a:lnTo>
                  <a:lnTo>
                    <a:pt x="78280" y="0"/>
                  </a:lnTo>
                  <a:lnTo>
                    <a:pt x="70351" y="2521"/>
                  </a:lnTo>
                  <a:lnTo>
                    <a:pt x="31816" y="28584"/>
                  </a:lnTo>
                  <a:lnTo>
                    <a:pt x="14321" y="45689"/>
                  </a:lnTo>
                  <a:lnTo>
                    <a:pt x="11127" y="53942"/>
                  </a:lnTo>
                  <a:lnTo>
                    <a:pt x="8616" y="88443"/>
                  </a:lnTo>
                  <a:lnTo>
                    <a:pt x="13136" y="101640"/>
                  </a:lnTo>
                  <a:lnTo>
                    <a:pt x="20508" y="113064"/>
                  </a:lnTo>
                  <a:lnTo>
                    <a:pt x="25942" y="116905"/>
                  </a:lnTo>
                  <a:lnTo>
                    <a:pt x="52207" y="126495"/>
                  </a:lnTo>
                  <a:lnTo>
                    <a:pt x="68808" y="130483"/>
                  </a:lnTo>
                  <a:lnTo>
                    <a:pt x="85793" y="135157"/>
                  </a:lnTo>
                  <a:lnTo>
                    <a:pt x="128563" y="137010"/>
                  </a:lnTo>
                  <a:lnTo>
                    <a:pt x="171450" y="137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SMARTInkShape-Group69"/>
          <p:cNvGrpSpPr/>
          <p:nvPr/>
        </p:nvGrpSpPr>
        <p:grpSpPr>
          <a:xfrm>
            <a:off x="4057650" y="3626168"/>
            <a:ext cx="437198" cy="445771"/>
            <a:chOff x="4057650" y="3626168"/>
            <a:chExt cx="437198" cy="445771"/>
          </a:xfrm>
        </p:grpSpPr>
        <p:sp>
          <p:nvSpPr>
            <p:cNvPr id="272" name="SMARTInkShape-299"/>
            <p:cNvSpPr/>
            <p:nvPr>
              <p:custDataLst>
                <p:tags r:id="rId99"/>
              </p:custDataLst>
            </p:nvPr>
          </p:nvSpPr>
          <p:spPr>
            <a:xfrm>
              <a:off x="4091940" y="4029075"/>
              <a:ext cx="402908" cy="42864"/>
            </a:xfrm>
            <a:custGeom>
              <a:avLst/>
              <a:gdLst/>
              <a:ahLst/>
              <a:cxnLst/>
              <a:rect l="0" t="0" r="0" b="0"/>
              <a:pathLst>
                <a:path w="402908" h="42864">
                  <a:moveTo>
                    <a:pt x="0" y="0"/>
                  </a:moveTo>
                  <a:lnTo>
                    <a:pt x="0" y="0"/>
                  </a:lnTo>
                  <a:lnTo>
                    <a:pt x="0" y="4550"/>
                  </a:lnTo>
                  <a:lnTo>
                    <a:pt x="953" y="5891"/>
                  </a:lnTo>
                  <a:lnTo>
                    <a:pt x="2540" y="6785"/>
                  </a:lnTo>
                  <a:lnTo>
                    <a:pt x="11865" y="8043"/>
                  </a:lnTo>
                  <a:lnTo>
                    <a:pt x="52477" y="11066"/>
                  </a:lnTo>
                  <a:lnTo>
                    <a:pt x="90482" y="15944"/>
                  </a:lnTo>
                  <a:lnTo>
                    <a:pt x="128786" y="22799"/>
                  </a:lnTo>
                  <a:lnTo>
                    <a:pt x="160926" y="24853"/>
                  </a:lnTo>
                  <a:lnTo>
                    <a:pt x="203378" y="25547"/>
                  </a:lnTo>
                  <a:lnTo>
                    <a:pt x="244115" y="25684"/>
                  </a:lnTo>
                  <a:lnTo>
                    <a:pt x="277541" y="25707"/>
                  </a:lnTo>
                  <a:lnTo>
                    <a:pt x="316125" y="31607"/>
                  </a:lnTo>
                  <a:lnTo>
                    <a:pt x="355355" y="33937"/>
                  </a:lnTo>
                  <a:lnTo>
                    <a:pt x="397482" y="42501"/>
                  </a:lnTo>
                  <a:lnTo>
                    <a:pt x="402907" y="4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300"/>
            <p:cNvSpPr/>
            <p:nvPr>
              <p:custDataLst>
                <p:tags r:id="rId100"/>
              </p:custDataLst>
            </p:nvPr>
          </p:nvSpPr>
          <p:spPr>
            <a:xfrm>
              <a:off x="4057650" y="3695302"/>
              <a:ext cx="401657" cy="282326"/>
            </a:xfrm>
            <a:custGeom>
              <a:avLst/>
              <a:gdLst/>
              <a:ahLst/>
              <a:cxnLst/>
              <a:rect l="0" t="0" r="0" b="0"/>
              <a:pathLst>
                <a:path w="401657" h="282326">
                  <a:moveTo>
                    <a:pt x="0" y="170895"/>
                  </a:moveTo>
                  <a:lnTo>
                    <a:pt x="0" y="170895"/>
                  </a:lnTo>
                  <a:lnTo>
                    <a:pt x="4550" y="170895"/>
                  </a:lnTo>
                  <a:lnTo>
                    <a:pt x="9325" y="168356"/>
                  </a:lnTo>
                  <a:lnTo>
                    <a:pt x="14622" y="165004"/>
                  </a:lnTo>
                  <a:lnTo>
                    <a:pt x="23912" y="163118"/>
                  </a:lnTo>
                  <a:lnTo>
                    <a:pt x="62432" y="162393"/>
                  </a:lnTo>
                  <a:lnTo>
                    <a:pt x="96815" y="162344"/>
                  </a:lnTo>
                  <a:lnTo>
                    <a:pt x="133199" y="162332"/>
                  </a:lnTo>
                  <a:lnTo>
                    <a:pt x="164609" y="162327"/>
                  </a:lnTo>
                  <a:lnTo>
                    <a:pt x="203713" y="162324"/>
                  </a:lnTo>
                  <a:lnTo>
                    <a:pt x="246509" y="157773"/>
                  </a:lnTo>
                  <a:lnTo>
                    <a:pt x="288370" y="147701"/>
                  </a:lnTo>
                  <a:lnTo>
                    <a:pt x="315313" y="138411"/>
                  </a:lnTo>
                  <a:lnTo>
                    <a:pt x="352543" y="117782"/>
                  </a:lnTo>
                  <a:lnTo>
                    <a:pt x="372957" y="103829"/>
                  </a:lnTo>
                  <a:lnTo>
                    <a:pt x="390077" y="82047"/>
                  </a:lnTo>
                  <a:lnTo>
                    <a:pt x="396570" y="70765"/>
                  </a:lnTo>
                  <a:lnTo>
                    <a:pt x="401656" y="42108"/>
                  </a:lnTo>
                  <a:lnTo>
                    <a:pt x="401584" y="24046"/>
                  </a:lnTo>
                  <a:lnTo>
                    <a:pt x="398192" y="15777"/>
                  </a:lnTo>
                  <a:lnTo>
                    <a:pt x="390927" y="5766"/>
                  </a:lnTo>
                  <a:lnTo>
                    <a:pt x="385518" y="2254"/>
                  </a:lnTo>
                  <a:lnTo>
                    <a:pt x="378986" y="694"/>
                  </a:lnTo>
                  <a:lnTo>
                    <a:pt x="369734" y="0"/>
                  </a:lnTo>
                  <a:lnTo>
                    <a:pt x="359271" y="4772"/>
                  </a:lnTo>
                  <a:lnTo>
                    <a:pt x="331368" y="29675"/>
                  </a:lnTo>
                  <a:lnTo>
                    <a:pt x="302882" y="68620"/>
                  </a:lnTo>
                  <a:lnTo>
                    <a:pt x="280985" y="108324"/>
                  </a:lnTo>
                  <a:lnTo>
                    <a:pt x="270685" y="135846"/>
                  </a:lnTo>
                  <a:lnTo>
                    <a:pt x="264183" y="170745"/>
                  </a:lnTo>
                  <a:lnTo>
                    <a:pt x="261242" y="187974"/>
                  </a:lnTo>
                  <a:lnTo>
                    <a:pt x="264942" y="212786"/>
                  </a:lnTo>
                  <a:lnTo>
                    <a:pt x="277447" y="244686"/>
                  </a:lnTo>
                  <a:lnTo>
                    <a:pt x="285552" y="253856"/>
                  </a:lnTo>
                  <a:lnTo>
                    <a:pt x="315672" y="276461"/>
                  </a:lnTo>
                  <a:lnTo>
                    <a:pt x="331869" y="280596"/>
                  </a:lnTo>
                  <a:lnTo>
                    <a:pt x="374666" y="282270"/>
                  </a:lnTo>
                  <a:lnTo>
                    <a:pt x="383570" y="282325"/>
                  </a:lnTo>
                  <a:lnTo>
                    <a:pt x="384301" y="281377"/>
                  </a:lnTo>
                  <a:lnTo>
                    <a:pt x="385763" y="273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301"/>
            <p:cNvSpPr/>
            <p:nvPr>
              <p:custDataLst>
                <p:tags r:id="rId101"/>
              </p:custDataLst>
            </p:nvPr>
          </p:nvSpPr>
          <p:spPr>
            <a:xfrm>
              <a:off x="4151947" y="3626168"/>
              <a:ext cx="94299" cy="402908"/>
            </a:xfrm>
            <a:custGeom>
              <a:avLst/>
              <a:gdLst/>
              <a:ahLst/>
              <a:cxnLst/>
              <a:rect l="0" t="0" r="0" b="0"/>
              <a:pathLst>
                <a:path w="94299" h="402908">
                  <a:moveTo>
                    <a:pt x="94298" y="0"/>
                  </a:moveTo>
                  <a:lnTo>
                    <a:pt x="94298" y="0"/>
                  </a:lnTo>
                  <a:lnTo>
                    <a:pt x="89747" y="32965"/>
                  </a:lnTo>
                  <a:lnTo>
                    <a:pt x="80629" y="69270"/>
                  </a:lnTo>
                  <a:lnTo>
                    <a:pt x="75300" y="109603"/>
                  </a:lnTo>
                  <a:lnTo>
                    <a:pt x="65357" y="149919"/>
                  </a:lnTo>
                  <a:lnTo>
                    <a:pt x="57042" y="187824"/>
                  </a:lnTo>
                  <a:lnTo>
                    <a:pt x="48546" y="220117"/>
                  </a:lnTo>
                  <a:lnTo>
                    <a:pt x="39996" y="256884"/>
                  </a:lnTo>
                  <a:lnTo>
                    <a:pt x="34287" y="286573"/>
                  </a:lnTo>
                  <a:lnTo>
                    <a:pt x="28574" y="316913"/>
                  </a:lnTo>
                  <a:lnTo>
                    <a:pt x="20002" y="353509"/>
                  </a:lnTo>
                  <a:lnTo>
                    <a:pt x="6786" y="393032"/>
                  </a:lnTo>
                  <a:lnTo>
                    <a:pt x="0" y="40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70"/>
          <p:cNvGrpSpPr/>
          <p:nvPr/>
        </p:nvGrpSpPr>
        <p:grpSpPr>
          <a:xfrm>
            <a:off x="2968943" y="3686175"/>
            <a:ext cx="1037273" cy="394336"/>
            <a:chOff x="2968943" y="3686175"/>
            <a:chExt cx="1037273" cy="394336"/>
          </a:xfrm>
        </p:grpSpPr>
        <p:sp>
          <p:nvSpPr>
            <p:cNvPr id="276" name="SMARTInkShape-302"/>
            <p:cNvSpPr/>
            <p:nvPr>
              <p:custDataLst>
                <p:tags r:id="rId94"/>
              </p:custDataLst>
            </p:nvPr>
          </p:nvSpPr>
          <p:spPr>
            <a:xfrm>
              <a:off x="3869055" y="3815033"/>
              <a:ext cx="137161" cy="247752"/>
            </a:xfrm>
            <a:custGeom>
              <a:avLst/>
              <a:gdLst/>
              <a:ahLst/>
              <a:cxnLst/>
              <a:rect l="0" t="0" r="0" b="0"/>
              <a:pathLst>
                <a:path w="137161" h="247752">
                  <a:moveTo>
                    <a:pt x="0" y="16874"/>
                  </a:moveTo>
                  <a:lnTo>
                    <a:pt x="0" y="16874"/>
                  </a:lnTo>
                  <a:lnTo>
                    <a:pt x="0" y="55880"/>
                  </a:lnTo>
                  <a:lnTo>
                    <a:pt x="952" y="94648"/>
                  </a:lnTo>
                  <a:lnTo>
                    <a:pt x="6785" y="130980"/>
                  </a:lnTo>
                  <a:lnTo>
                    <a:pt x="8219" y="170012"/>
                  </a:lnTo>
                  <a:lnTo>
                    <a:pt x="8526" y="207104"/>
                  </a:lnTo>
                  <a:lnTo>
                    <a:pt x="8572" y="247751"/>
                  </a:lnTo>
                  <a:lnTo>
                    <a:pt x="8573" y="243609"/>
                  </a:lnTo>
                  <a:lnTo>
                    <a:pt x="6033" y="238930"/>
                  </a:lnTo>
                  <a:lnTo>
                    <a:pt x="4022" y="236349"/>
                  </a:lnTo>
                  <a:lnTo>
                    <a:pt x="1192" y="219064"/>
                  </a:lnTo>
                  <a:lnTo>
                    <a:pt x="6942" y="179284"/>
                  </a:lnTo>
                  <a:lnTo>
                    <a:pt x="12801" y="140819"/>
                  </a:lnTo>
                  <a:lnTo>
                    <a:pt x="23131" y="103376"/>
                  </a:lnTo>
                  <a:lnTo>
                    <a:pt x="36883" y="68463"/>
                  </a:lnTo>
                  <a:lnTo>
                    <a:pt x="57662" y="38601"/>
                  </a:lnTo>
                  <a:lnTo>
                    <a:pt x="91294" y="6656"/>
                  </a:lnTo>
                  <a:lnTo>
                    <a:pt x="105578" y="1782"/>
                  </a:lnTo>
                  <a:lnTo>
                    <a:pt x="117926" y="0"/>
                  </a:lnTo>
                  <a:lnTo>
                    <a:pt x="137160" y="8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03"/>
            <p:cNvSpPr/>
            <p:nvPr>
              <p:custDataLst>
                <p:tags r:id="rId95"/>
              </p:custDataLst>
            </p:nvPr>
          </p:nvSpPr>
          <p:spPr>
            <a:xfrm>
              <a:off x="3578170" y="3768763"/>
              <a:ext cx="196588" cy="286031"/>
            </a:xfrm>
            <a:custGeom>
              <a:avLst/>
              <a:gdLst/>
              <a:ahLst/>
              <a:cxnLst/>
              <a:rect l="0" t="0" r="0" b="0"/>
              <a:pathLst>
                <a:path w="196588" h="286031">
                  <a:moveTo>
                    <a:pt x="179443" y="71717"/>
                  </a:moveTo>
                  <a:lnTo>
                    <a:pt x="179443" y="71717"/>
                  </a:lnTo>
                  <a:lnTo>
                    <a:pt x="179443" y="46767"/>
                  </a:lnTo>
                  <a:lnTo>
                    <a:pt x="170341" y="26542"/>
                  </a:lnTo>
                  <a:lnTo>
                    <a:pt x="160792" y="15761"/>
                  </a:lnTo>
                  <a:lnTo>
                    <a:pt x="139140" y="1080"/>
                  </a:lnTo>
                  <a:lnTo>
                    <a:pt x="125336" y="0"/>
                  </a:lnTo>
                  <a:lnTo>
                    <a:pt x="97741" y="7068"/>
                  </a:lnTo>
                  <a:lnTo>
                    <a:pt x="61368" y="29749"/>
                  </a:lnTo>
                  <a:lnTo>
                    <a:pt x="32400" y="60993"/>
                  </a:lnTo>
                  <a:lnTo>
                    <a:pt x="12849" y="97010"/>
                  </a:lnTo>
                  <a:lnTo>
                    <a:pt x="2355" y="131640"/>
                  </a:lnTo>
                  <a:lnTo>
                    <a:pt x="0" y="165998"/>
                  </a:lnTo>
                  <a:lnTo>
                    <a:pt x="6282" y="206335"/>
                  </a:lnTo>
                  <a:lnTo>
                    <a:pt x="10026" y="225268"/>
                  </a:lnTo>
                  <a:lnTo>
                    <a:pt x="12205" y="231235"/>
                  </a:lnTo>
                  <a:lnTo>
                    <a:pt x="19707" y="240404"/>
                  </a:lnTo>
                  <a:lnTo>
                    <a:pt x="29392" y="246702"/>
                  </a:lnTo>
                  <a:lnTo>
                    <a:pt x="52203" y="251076"/>
                  </a:lnTo>
                  <a:lnTo>
                    <a:pt x="70939" y="246992"/>
                  </a:lnTo>
                  <a:lnTo>
                    <a:pt x="81371" y="239787"/>
                  </a:lnTo>
                  <a:lnTo>
                    <a:pt x="116859" y="198413"/>
                  </a:lnTo>
                  <a:lnTo>
                    <a:pt x="135865" y="157193"/>
                  </a:lnTo>
                  <a:lnTo>
                    <a:pt x="150773" y="114547"/>
                  </a:lnTo>
                  <a:lnTo>
                    <a:pt x="160592" y="76264"/>
                  </a:lnTo>
                  <a:lnTo>
                    <a:pt x="162268" y="41759"/>
                  </a:lnTo>
                  <a:lnTo>
                    <a:pt x="161344" y="59540"/>
                  </a:lnTo>
                  <a:lnTo>
                    <a:pt x="154917" y="86282"/>
                  </a:lnTo>
                  <a:lnTo>
                    <a:pt x="153882" y="123941"/>
                  </a:lnTo>
                  <a:lnTo>
                    <a:pt x="153746" y="160227"/>
                  </a:lnTo>
                  <a:lnTo>
                    <a:pt x="153728" y="200671"/>
                  </a:lnTo>
                  <a:lnTo>
                    <a:pt x="160510" y="236431"/>
                  </a:lnTo>
                  <a:lnTo>
                    <a:pt x="162456" y="250651"/>
                  </a:lnTo>
                  <a:lnTo>
                    <a:pt x="168906" y="264011"/>
                  </a:lnTo>
                  <a:lnTo>
                    <a:pt x="186357" y="284258"/>
                  </a:lnTo>
                  <a:lnTo>
                    <a:pt x="189818" y="285242"/>
                  </a:lnTo>
                  <a:lnTo>
                    <a:pt x="196587" y="286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04"/>
            <p:cNvSpPr/>
            <p:nvPr>
              <p:custDataLst>
                <p:tags r:id="rId96"/>
              </p:custDataLst>
            </p:nvPr>
          </p:nvSpPr>
          <p:spPr>
            <a:xfrm>
              <a:off x="3388995" y="3797618"/>
              <a:ext cx="171451" cy="247110"/>
            </a:xfrm>
            <a:custGeom>
              <a:avLst/>
              <a:gdLst/>
              <a:ahLst/>
              <a:cxnLst/>
              <a:rect l="0" t="0" r="0" b="0"/>
              <a:pathLst>
                <a:path w="171451" h="247110">
                  <a:moveTo>
                    <a:pt x="0" y="25717"/>
                  </a:moveTo>
                  <a:lnTo>
                    <a:pt x="0" y="25717"/>
                  </a:lnTo>
                  <a:lnTo>
                    <a:pt x="4551" y="30268"/>
                  </a:lnTo>
                  <a:lnTo>
                    <a:pt x="6785" y="35042"/>
                  </a:lnTo>
                  <a:lnTo>
                    <a:pt x="8526" y="71892"/>
                  </a:lnTo>
                  <a:lnTo>
                    <a:pt x="11099" y="95278"/>
                  </a:lnTo>
                  <a:lnTo>
                    <a:pt x="22240" y="131397"/>
                  </a:lnTo>
                  <a:lnTo>
                    <a:pt x="29810" y="171820"/>
                  </a:lnTo>
                  <a:lnTo>
                    <a:pt x="38448" y="210985"/>
                  </a:lnTo>
                  <a:lnTo>
                    <a:pt x="42475" y="236602"/>
                  </a:lnTo>
                  <a:lnTo>
                    <a:pt x="50209" y="247109"/>
                  </a:lnTo>
                  <a:lnTo>
                    <a:pt x="51570" y="246655"/>
                  </a:lnTo>
                  <a:lnTo>
                    <a:pt x="55623" y="243609"/>
                  </a:lnTo>
                  <a:lnTo>
                    <a:pt x="58059" y="236540"/>
                  </a:lnTo>
                  <a:lnTo>
                    <a:pt x="61970" y="221851"/>
                  </a:lnTo>
                  <a:lnTo>
                    <a:pt x="77324" y="179179"/>
                  </a:lnTo>
                  <a:lnTo>
                    <a:pt x="93168" y="145565"/>
                  </a:lnTo>
                  <a:lnTo>
                    <a:pt x="107797" y="105518"/>
                  </a:lnTo>
                  <a:lnTo>
                    <a:pt x="117877" y="78889"/>
                  </a:lnTo>
                  <a:lnTo>
                    <a:pt x="138795" y="41774"/>
                  </a:lnTo>
                  <a:lnTo>
                    <a:pt x="154144" y="18506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05"/>
            <p:cNvSpPr/>
            <p:nvPr>
              <p:custDataLst>
                <p:tags r:id="rId97"/>
              </p:custDataLst>
            </p:nvPr>
          </p:nvSpPr>
          <p:spPr>
            <a:xfrm>
              <a:off x="3115652" y="3782196"/>
              <a:ext cx="196192" cy="263726"/>
            </a:xfrm>
            <a:custGeom>
              <a:avLst/>
              <a:gdLst/>
              <a:ahLst/>
              <a:cxnLst/>
              <a:rect l="0" t="0" r="0" b="0"/>
              <a:pathLst>
                <a:path w="196192" h="263726">
                  <a:moveTo>
                    <a:pt x="187618" y="66857"/>
                  </a:moveTo>
                  <a:lnTo>
                    <a:pt x="187618" y="66857"/>
                  </a:lnTo>
                  <a:lnTo>
                    <a:pt x="183067" y="62306"/>
                  </a:lnTo>
                  <a:lnTo>
                    <a:pt x="180833" y="57532"/>
                  </a:lnTo>
                  <a:lnTo>
                    <a:pt x="174599" y="33687"/>
                  </a:lnTo>
                  <a:lnTo>
                    <a:pt x="161691" y="15945"/>
                  </a:lnTo>
                  <a:lnTo>
                    <a:pt x="155140" y="9939"/>
                  </a:lnTo>
                  <a:lnTo>
                    <a:pt x="141694" y="2156"/>
                  </a:lnTo>
                  <a:lnTo>
                    <a:pt x="134505" y="0"/>
                  </a:lnTo>
                  <a:lnTo>
                    <a:pt x="116001" y="3338"/>
                  </a:lnTo>
                  <a:lnTo>
                    <a:pt x="85100" y="19843"/>
                  </a:lnTo>
                  <a:lnTo>
                    <a:pt x="65696" y="37793"/>
                  </a:lnTo>
                  <a:lnTo>
                    <a:pt x="42073" y="74486"/>
                  </a:lnTo>
                  <a:lnTo>
                    <a:pt x="19063" y="114084"/>
                  </a:lnTo>
                  <a:lnTo>
                    <a:pt x="3969" y="152703"/>
                  </a:lnTo>
                  <a:lnTo>
                    <a:pt x="0" y="190953"/>
                  </a:lnTo>
                  <a:lnTo>
                    <a:pt x="410" y="204878"/>
                  </a:lnTo>
                  <a:lnTo>
                    <a:pt x="8744" y="240989"/>
                  </a:lnTo>
                  <a:lnTo>
                    <a:pt x="16361" y="252516"/>
                  </a:lnTo>
                  <a:lnTo>
                    <a:pt x="23556" y="258909"/>
                  </a:lnTo>
                  <a:lnTo>
                    <a:pt x="30882" y="261751"/>
                  </a:lnTo>
                  <a:lnTo>
                    <a:pt x="52054" y="263725"/>
                  </a:lnTo>
                  <a:lnTo>
                    <a:pt x="66065" y="259384"/>
                  </a:lnTo>
                  <a:lnTo>
                    <a:pt x="82281" y="247515"/>
                  </a:lnTo>
                  <a:lnTo>
                    <a:pt x="113188" y="208649"/>
                  </a:lnTo>
                  <a:lnTo>
                    <a:pt x="133063" y="166699"/>
                  </a:lnTo>
                  <a:lnTo>
                    <a:pt x="142164" y="137379"/>
                  </a:lnTo>
                  <a:lnTo>
                    <a:pt x="144604" y="95545"/>
                  </a:lnTo>
                  <a:lnTo>
                    <a:pt x="144755" y="67019"/>
                  </a:lnTo>
                  <a:lnTo>
                    <a:pt x="144755" y="78802"/>
                  </a:lnTo>
                  <a:lnTo>
                    <a:pt x="136713" y="118535"/>
                  </a:lnTo>
                  <a:lnTo>
                    <a:pt x="136214" y="158311"/>
                  </a:lnTo>
                  <a:lnTo>
                    <a:pt x="137142" y="187051"/>
                  </a:lnTo>
                  <a:lnTo>
                    <a:pt x="146766" y="227038"/>
                  </a:lnTo>
                  <a:lnTo>
                    <a:pt x="162077" y="246643"/>
                  </a:lnTo>
                  <a:lnTo>
                    <a:pt x="167694" y="251536"/>
                  </a:lnTo>
                  <a:lnTo>
                    <a:pt x="173365" y="253712"/>
                  </a:lnTo>
                  <a:lnTo>
                    <a:pt x="176211" y="253339"/>
                  </a:lnTo>
                  <a:lnTo>
                    <a:pt x="185927" y="247918"/>
                  </a:lnTo>
                  <a:lnTo>
                    <a:pt x="196191" y="238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06"/>
            <p:cNvSpPr/>
            <p:nvPr>
              <p:custDataLst>
                <p:tags r:id="rId98"/>
              </p:custDataLst>
            </p:nvPr>
          </p:nvSpPr>
          <p:spPr>
            <a:xfrm>
              <a:off x="2968943" y="3686175"/>
              <a:ext cx="42863" cy="394336"/>
            </a:xfrm>
            <a:custGeom>
              <a:avLst/>
              <a:gdLst/>
              <a:ahLst/>
              <a:cxnLst/>
              <a:rect l="0" t="0" r="0" b="0"/>
              <a:pathLst>
                <a:path w="42863" h="394336">
                  <a:moveTo>
                    <a:pt x="42862" y="0"/>
                  </a:moveTo>
                  <a:lnTo>
                    <a:pt x="42862" y="0"/>
                  </a:lnTo>
                  <a:lnTo>
                    <a:pt x="36971" y="13688"/>
                  </a:lnTo>
                  <a:lnTo>
                    <a:pt x="33573" y="53715"/>
                  </a:lnTo>
                  <a:lnTo>
                    <a:pt x="27551" y="95312"/>
                  </a:lnTo>
                  <a:lnTo>
                    <a:pt x="26260" y="128888"/>
                  </a:lnTo>
                  <a:lnTo>
                    <a:pt x="25824" y="169816"/>
                  </a:lnTo>
                  <a:lnTo>
                    <a:pt x="19847" y="212261"/>
                  </a:lnTo>
                  <a:lnTo>
                    <a:pt x="15138" y="254795"/>
                  </a:lnTo>
                  <a:lnTo>
                    <a:pt x="9869" y="290995"/>
                  </a:lnTo>
                  <a:lnTo>
                    <a:pt x="2937" y="325662"/>
                  </a:lnTo>
                  <a:lnTo>
                    <a:pt x="386" y="364054"/>
                  </a:lnTo>
                  <a:lnTo>
                    <a:pt x="0" y="39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2" name="SMARTInkShape-307"/>
          <p:cNvSpPr/>
          <p:nvPr>
            <p:custDataLst>
              <p:tags r:id="rId2"/>
            </p:custDataLst>
          </p:nvPr>
        </p:nvSpPr>
        <p:spPr>
          <a:xfrm>
            <a:off x="2111692" y="3600450"/>
            <a:ext cx="154306" cy="25719"/>
          </a:xfrm>
          <a:custGeom>
            <a:avLst/>
            <a:gdLst/>
            <a:ahLst/>
            <a:cxnLst/>
            <a:rect l="0" t="0" r="0" b="0"/>
            <a:pathLst>
              <a:path w="154306" h="25719">
                <a:moveTo>
                  <a:pt x="145733" y="8572"/>
                </a:moveTo>
                <a:lnTo>
                  <a:pt x="145733" y="8572"/>
                </a:lnTo>
                <a:lnTo>
                  <a:pt x="145733" y="13123"/>
                </a:lnTo>
                <a:lnTo>
                  <a:pt x="146686" y="14464"/>
                </a:lnTo>
                <a:lnTo>
                  <a:pt x="148273" y="15358"/>
                </a:lnTo>
                <a:lnTo>
                  <a:pt x="154305" y="17145"/>
                </a:lnTo>
                <a:lnTo>
                  <a:pt x="146924" y="17145"/>
                </a:lnTo>
                <a:lnTo>
                  <a:pt x="146528" y="18097"/>
                </a:lnTo>
                <a:lnTo>
                  <a:pt x="146086" y="21696"/>
                </a:lnTo>
                <a:lnTo>
                  <a:pt x="145016" y="23037"/>
                </a:lnTo>
                <a:lnTo>
                  <a:pt x="138383" y="25364"/>
                </a:lnTo>
                <a:lnTo>
                  <a:pt x="96196" y="25717"/>
                </a:lnTo>
                <a:lnTo>
                  <a:pt x="75486" y="25718"/>
                </a:lnTo>
                <a:lnTo>
                  <a:pt x="69110" y="23177"/>
                </a:lnTo>
                <a:lnTo>
                  <a:pt x="63101" y="19826"/>
                </a:lnTo>
                <a:lnTo>
                  <a:pt x="54363" y="16987"/>
                </a:lnTo>
                <a:lnTo>
                  <a:pt x="44789" y="11489"/>
                </a:lnTo>
                <a:lnTo>
                  <a:pt x="31263" y="8484"/>
                </a:lnTo>
                <a:lnTo>
                  <a:pt x="17676" y="195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6" name="SMARTInkShape-Group72"/>
          <p:cNvGrpSpPr/>
          <p:nvPr/>
        </p:nvGrpSpPr>
        <p:grpSpPr>
          <a:xfrm>
            <a:off x="6946582" y="3610223"/>
            <a:ext cx="677230" cy="427425"/>
            <a:chOff x="6946582" y="3610223"/>
            <a:chExt cx="677230" cy="427425"/>
          </a:xfrm>
        </p:grpSpPr>
        <p:sp>
          <p:nvSpPr>
            <p:cNvPr id="283" name="SMARTInkShape-308"/>
            <p:cNvSpPr/>
            <p:nvPr>
              <p:custDataLst>
                <p:tags r:id="rId91"/>
              </p:custDataLst>
            </p:nvPr>
          </p:nvSpPr>
          <p:spPr>
            <a:xfrm>
              <a:off x="7127796" y="3610223"/>
              <a:ext cx="187405" cy="281693"/>
            </a:xfrm>
            <a:custGeom>
              <a:avLst/>
              <a:gdLst/>
              <a:ahLst/>
              <a:cxnLst/>
              <a:rect l="0" t="0" r="0" b="0"/>
              <a:pathLst>
                <a:path w="187405" h="281693">
                  <a:moveTo>
                    <a:pt x="50243" y="33090"/>
                  </a:moveTo>
                  <a:lnTo>
                    <a:pt x="50243" y="33090"/>
                  </a:lnTo>
                  <a:lnTo>
                    <a:pt x="50243" y="62061"/>
                  </a:lnTo>
                  <a:lnTo>
                    <a:pt x="47704" y="67556"/>
                  </a:lnTo>
                  <a:lnTo>
                    <a:pt x="44352" y="73173"/>
                  </a:lnTo>
                  <a:lnTo>
                    <a:pt x="42200" y="84540"/>
                  </a:lnTo>
                  <a:lnTo>
                    <a:pt x="41776" y="95957"/>
                  </a:lnTo>
                  <a:lnTo>
                    <a:pt x="39177" y="101671"/>
                  </a:lnTo>
                  <a:lnTo>
                    <a:pt x="35801" y="107385"/>
                  </a:lnTo>
                  <a:lnTo>
                    <a:pt x="33634" y="118815"/>
                  </a:lnTo>
                  <a:lnTo>
                    <a:pt x="33100" y="161677"/>
                  </a:lnTo>
                  <a:lnTo>
                    <a:pt x="33099" y="164534"/>
                  </a:lnTo>
                  <a:lnTo>
                    <a:pt x="32147" y="166440"/>
                  </a:lnTo>
                  <a:lnTo>
                    <a:pt x="30559" y="167710"/>
                  </a:lnTo>
                  <a:lnTo>
                    <a:pt x="28549" y="168556"/>
                  </a:lnTo>
                  <a:lnTo>
                    <a:pt x="27208" y="170073"/>
                  </a:lnTo>
                  <a:lnTo>
                    <a:pt x="24880" y="177482"/>
                  </a:lnTo>
                  <a:lnTo>
                    <a:pt x="24527" y="204176"/>
                  </a:lnTo>
                  <a:lnTo>
                    <a:pt x="15963" y="204539"/>
                  </a:lnTo>
                  <a:lnTo>
                    <a:pt x="15954" y="191521"/>
                  </a:lnTo>
                  <a:lnTo>
                    <a:pt x="15002" y="190145"/>
                  </a:lnTo>
                  <a:lnTo>
                    <a:pt x="13413" y="189228"/>
                  </a:lnTo>
                  <a:lnTo>
                    <a:pt x="11403" y="188617"/>
                  </a:lnTo>
                  <a:lnTo>
                    <a:pt x="10063" y="187257"/>
                  </a:lnTo>
                  <a:lnTo>
                    <a:pt x="7734" y="180121"/>
                  </a:lnTo>
                  <a:lnTo>
                    <a:pt x="7381" y="141289"/>
                  </a:lnTo>
                  <a:lnTo>
                    <a:pt x="4842" y="135789"/>
                  </a:lnTo>
                  <a:lnTo>
                    <a:pt x="1490" y="130168"/>
                  </a:lnTo>
                  <a:lnTo>
                    <a:pt x="0" y="124496"/>
                  </a:lnTo>
                  <a:lnTo>
                    <a:pt x="556" y="122602"/>
                  </a:lnTo>
                  <a:lnTo>
                    <a:pt x="1879" y="121339"/>
                  </a:lnTo>
                  <a:lnTo>
                    <a:pt x="3713" y="120498"/>
                  </a:lnTo>
                  <a:lnTo>
                    <a:pt x="4935" y="118984"/>
                  </a:lnTo>
                  <a:lnTo>
                    <a:pt x="6295" y="114762"/>
                  </a:lnTo>
                  <a:lnTo>
                    <a:pt x="8333" y="75174"/>
                  </a:lnTo>
                  <a:lnTo>
                    <a:pt x="14167" y="60064"/>
                  </a:lnTo>
                  <a:lnTo>
                    <a:pt x="16836" y="43774"/>
                  </a:lnTo>
                  <a:lnTo>
                    <a:pt x="31802" y="25849"/>
                  </a:lnTo>
                  <a:lnTo>
                    <a:pt x="32714" y="20361"/>
                  </a:lnTo>
                  <a:lnTo>
                    <a:pt x="33796" y="18889"/>
                  </a:lnTo>
                  <a:lnTo>
                    <a:pt x="43667" y="13577"/>
                  </a:lnTo>
                  <a:lnTo>
                    <a:pt x="48945" y="8598"/>
                  </a:lnTo>
                  <a:lnTo>
                    <a:pt x="57511" y="7480"/>
                  </a:lnTo>
                  <a:lnTo>
                    <a:pt x="66083" y="0"/>
                  </a:lnTo>
                  <a:lnTo>
                    <a:pt x="67470" y="553"/>
                  </a:lnTo>
                  <a:lnTo>
                    <a:pt x="74656" y="6286"/>
                  </a:lnTo>
                  <a:lnTo>
                    <a:pt x="82548" y="7157"/>
                  </a:lnTo>
                  <a:lnTo>
                    <a:pt x="97189" y="7364"/>
                  </a:lnTo>
                  <a:lnTo>
                    <a:pt x="98686" y="8319"/>
                  </a:lnTo>
                  <a:lnTo>
                    <a:pt x="99684" y="9908"/>
                  </a:lnTo>
                  <a:lnTo>
                    <a:pt x="100349" y="11920"/>
                  </a:lnTo>
                  <a:lnTo>
                    <a:pt x="101745" y="13262"/>
                  </a:lnTo>
                  <a:lnTo>
                    <a:pt x="105835" y="14752"/>
                  </a:lnTo>
                  <a:lnTo>
                    <a:pt x="113494" y="15591"/>
                  </a:lnTo>
                  <a:lnTo>
                    <a:pt x="115270" y="16661"/>
                  </a:lnTo>
                  <a:lnTo>
                    <a:pt x="116455" y="18327"/>
                  </a:lnTo>
                  <a:lnTo>
                    <a:pt x="117244" y="20391"/>
                  </a:lnTo>
                  <a:lnTo>
                    <a:pt x="118723" y="21766"/>
                  </a:lnTo>
                  <a:lnTo>
                    <a:pt x="122907" y="23294"/>
                  </a:lnTo>
                  <a:lnTo>
                    <a:pt x="124403" y="24654"/>
                  </a:lnTo>
                  <a:lnTo>
                    <a:pt x="126067" y="28705"/>
                  </a:lnTo>
                  <a:lnTo>
                    <a:pt x="127462" y="30167"/>
                  </a:lnTo>
                  <a:lnTo>
                    <a:pt x="142962" y="40356"/>
                  </a:lnTo>
                  <a:lnTo>
                    <a:pt x="157270" y="54398"/>
                  </a:lnTo>
                  <a:lnTo>
                    <a:pt x="159724" y="59388"/>
                  </a:lnTo>
                  <a:lnTo>
                    <a:pt x="161299" y="70352"/>
                  </a:lnTo>
                  <a:lnTo>
                    <a:pt x="162381" y="72219"/>
                  </a:lnTo>
                  <a:lnTo>
                    <a:pt x="164053" y="73463"/>
                  </a:lnTo>
                  <a:lnTo>
                    <a:pt x="166122" y="74293"/>
                  </a:lnTo>
                  <a:lnTo>
                    <a:pt x="167501" y="75798"/>
                  </a:lnTo>
                  <a:lnTo>
                    <a:pt x="169896" y="83187"/>
                  </a:lnTo>
                  <a:lnTo>
                    <a:pt x="170151" y="88679"/>
                  </a:lnTo>
                  <a:lnTo>
                    <a:pt x="172751" y="93673"/>
                  </a:lnTo>
                  <a:lnTo>
                    <a:pt x="177630" y="100090"/>
                  </a:lnTo>
                  <a:lnTo>
                    <a:pt x="178594" y="108202"/>
                  </a:lnTo>
                  <a:lnTo>
                    <a:pt x="178831" y="148591"/>
                  </a:lnTo>
                  <a:lnTo>
                    <a:pt x="181372" y="153638"/>
                  </a:lnTo>
                  <a:lnTo>
                    <a:pt x="184723" y="159057"/>
                  </a:lnTo>
                  <a:lnTo>
                    <a:pt x="187051" y="168587"/>
                  </a:lnTo>
                  <a:lnTo>
                    <a:pt x="187404" y="210733"/>
                  </a:lnTo>
                  <a:lnTo>
                    <a:pt x="187404" y="253272"/>
                  </a:lnTo>
                  <a:lnTo>
                    <a:pt x="187404" y="264163"/>
                  </a:lnTo>
                  <a:lnTo>
                    <a:pt x="179184" y="272757"/>
                  </a:lnTo>
                  <a:lnTo>
                    <a:pt x="178834" y="281584"/>
                  </a:lnTo>
                  <a:lnTo>
                    <a:pt x="187404" y="281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09"/>
            <p:cNvSpPr/>
            <p:nvPr>
              <p:custDataLst>
                <p:tags r:id="rId92"/>
              </p:custDataLst>
            </p:nvPr>
          </p:nvSpPr>
          <p:spPr>
            <a:xfrm>
              <a:off x="6946582" y="3617595"/>
              <a:ext cx="197169" cy="300038"/>
            </a:xfrm>
            <a:custGeom>
              <a:avLst/>
              <a:gdLst/>
              <a:ahLst/>
              <a:cxnLst/>
              <a:rect l="0" t="0" r="0" b="0"/>
              <a:pathLst>
                <a:path w="197169" h="300038">
                  <a:moveTo>
                    <a:pt x="0" y="0"/>
                  </a:moveTo>
                  <a:lnTo>
                    <a:pt x="0" y="0"/>
                  </a:lnTo>
                  <a:lnTo>
                    <a:pt x="8573" y="0"/>
                  </a:lnTo>
                  <a:lnTo>
                    <a:pt x="8573" y="13114"/>
                  </a:lnTo>
                  <a:lnTo>
                    <a:pt x="9525" y="14458"/>
                  </a:lnTo>
                  <a:lnTo>
                    <a:pt x="11113" y="15354"/>
                  </a:lnTo>
                  <a:lnTo>
                    <a:pt x="16792" y="17040"/>
                  </a:lnTo>
                  <a:lnTo>
                    <a:pt x="17143" y="25612"/>
                  </a:lnTo>
                  <a:lnTo>
                    <a:pt x="25365" y="33934"/>
                  </a:lnTo>
                  <a:lnTo>
                    <a:pt x="25718" y="59644"/>
                  </a:lnTo>
                  <a:lnTo>
                    <a:pt x="33100" y="67356"/>
                  </a:lnTo>
                  <a:lnTo>
                    <a:pt x="34259" y="76767"/>
                  </a:lnTo>
                  <a:lnTo>
                    <a:pt x="34282" y="81589"/>
                  </a:lnTo>
                  <a:lnTo>
                    <a:pt x="35237" y="82968"/>
                  </a:lnTo>
                  <a:lnTo>
                    <a:pt x="36826" y="83887"/>
                  </a:lnTo>
                  <a:lnTo>
                    <a:pt x="38839" y="84500"/>
                  </a:lnTo>
                  <a:lnTo>
                    <a:pt x="40180" y="85861"/>
                  </a:lnTo>
                  <a:lnTo>
                    <a:pt x="42832" y="94183"/>
                  </a:lnTo>
                  <a:lnTo>
                    <a:pt x="42863" y="110146"/>
                  </a:lnTo>
                  <a:lnTo>
                    <a:pt x="43816" y="110578"/>
                  </a:lnTo>
                  <a:lnTo>
                    <a:pt x="47414" y="111058"/>
                  </a:lnTo>
                  <a:lnTo>
                    <a:pt x="48755" y="112139"/>
                  </a:lnTo>
                  <a:lnTo>
                    <a:pt x="51331" y="119652"/>
                  </a:lnTo>
                  <a:lnTo>
                    <a:pt x="51436" y="133107"/>
                  </a:lnTo>
                  <a:lnTo>
                    <a:pt x="52388" y="134458"/>
                  </a:lnTo>
                  <a:lnTo>
                    <a:pt x="53975" y="135358"/>
                  </a:lnTo>
                  <a:lnTo>
                    <a:pt x="55987" y="135959"/>
                  </a:lnTo>
                  <a:lnTo>
                    <a:pt x="57327" y="137312"/>
                  </a:lnTo>
                  <a:lnTo>
                    <a:pt x="59977" y="145619"/>
                  </a:lnTo>
                  <a:lnTo>
                    <a:pt x="60006" y="153104"/>
                  </a:lnTo>
                  <a:lnTo>
                    <a:pt x="60959" y="153504"/>
                  </a:lnTo>
                  <a:lnTo>
                    <a:pt x="68476" y="154296"/>
                  </a:lnTo>
                  <a:lnTo>
                    <a:pt x="68581" y="178828"/>
                  </a:lnTo>
                  <a:lnTo>
                    <a:pt x="69532" y="179226"/>
                  </a:lnTo>
                  <a:lnTo>
                    <a:pt x="77048" y="180014"/>
                  </a:lnTo>
                  <a:lnTo>
                    <a:pt x="77154" y="193115"/>
                  </a:lnTo>
                  <a:lnTo>
                    <a:pt x="78106" y="194466"/>
                  </a:lnTo>
                  <a:lnTo>
                    <a:pt x="79693" y="195366"/>
                  </a:lnTo>
                  <a:lnTo>
                    <a:pt x="85621" y="197136"/>
                  </a:lnTo>
                  <a:lnTo>
                    <a:pt x="85723" y="205386"/>
                  </a:lnTo>
                  <a:lnTo>
                    <a:pt x="90275" y="205635"/>
                  </a:lnTo>
                  <a:lnTo>
                    <a:pt x="91616" y="206623"/>
                  </a:lnTo>
                  <a:lnTo>
                    <a:pt x="94277" y="214242"/>
                  </a:lnTo>
                  <a:lnTo>
                    <a:pt x="94296" y="214303"/>
                  </a:lnTo>
                  <a:lnTo>
                    <a:pt x="94298" y="218861"/>
                  </a:lnTo>
                  <a:lnTo>
                    <a:pt x="95250" y="220202"/>
                  </a:lnTo>
                  <a:lnTo>
                    <a:pt x="96838" y="221096"/>
                  </a:lnTo>
                  <a:lnTo>
                    <a:pt x="102766" y="222854"/>
                  </a:lnTo>
                  <a:lnTo>
                    <a:pt x="102870" y="231448"/>
                  </a:lnTo>
                  <a:lnTo>
                    <a:pt x="111338" y="231458"/>
                  </a:lnTo>
                  <a:lnTo>
                    <a:pt x="111443" y="240021"/>
                  </a:lnTo>
                  <a:lnTo>
                    <a:pt x="119663" y="240030"/>
                  </a:lnTo>
                  <a:lnTo>
                    <a:pt x="120013" y="248498"/>
                  </a:lnTo>
                  <a:lnTo>
                    <a:pt x="128235" y="248600"/>
                  </a:lnTo>
                  <a:lnTo>
                    <a:pt x="128557" y="255983"/>
                  </a:lnTo>
                  <a:lnTo>
                    <a:pt x="129519" y="256381"/>
                  </a:lnTo>
                  <a:lnTo>
                    <a:pt x="136807" y="257144"/>
                  </a:lnTo>
                  <a:lnTo>
                    <a:pt x="145625" y="265643"/>
                  </a:lnTo>
                  <a:lnTo>
                    <a:pt x="153950" y="265745"/>
                  </a:lnTo>
                  <a:lnTo>
                    <a:pt x="154303" y="274216"/>
                  </a:lnTo>
                  <a:lnTo>
                    <a:pt x="162773" y="274319"/>
                  </a:lnTo>
                  <a:lnTo>
                    <a:pt x="162847" y="278871"/>
                  </a:lnTo>
                  <a:lnTo>
                    <a:pt x="163810" y="280211"/>
                  </a:lnTo>
                  <a:lnTo>
                    <a:pt x="171215" y="282823"/>
                  </a:lnTo>
                  <a:lnTo>
                    <a:pt x="171441" y="282890"/>
                  </a:lnTo>
                  <a:lnTo>
                    <a:pt x="178831" y="282892"/>
                  </a:lnTo>
                  <a:lnTo>
                    <a:pt x="179228" y="283845"/>
                  </a:lnTo>
                  <a:lnTo>
                    <a:pt x="180014" y="291361"/>
                  </a:lnTo>
                  <a:lnTo>
                    <a:pt x="188241" y="291463"/>
                  </a:lnTo>
                  <a:lnTo>
                    <a:pt x="188595" y="300028"/>
                  </a:lnTo>
                  <a:lnTo>
                    <a:pt x="197168" y="300037"/>
                  </a:lnTo>
                  <a:lnTo>
                    <a:pt x="188595" y="300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10"/>
            <p:cNvSpPr/>
            <p:nvPr>
              <p:custDataLst>
                <p:tags r:id="rId93"/>
              </p:custDataLst>
            </p:nvPr>
          </p:nvSpPr>
          <p:spPr>
            <a:xfrm>
              <a:off x="7383887" y="3626171"/>
              <a:ext cx="239925" cy="411477"/>
            </a:xfrm>
            <a:custGeom>
              <a:avLst/>
              <a:gdLst/>
              <a:ahLst/>
              <a:cxnLst/>
              <a:rect l="0" t="0" r="0" b="0"/>
              <a:pathLst>
                <a:path w="239925" h="411477">
                  <a:moveTo>
                    <a:pt x="59901" y="51432"/>
                  </a:moveTo>
                  <a:lnTo>
                    <a:pt x="59901" y="51432"/>
                  </a:lnTo>
                  <a:lnTo>
                    <a:pt x="67282" y="44051"/>
                  </a:lnTo>
                  <a:lnTo>
                    <a:pt x="75749" y="42964"/>
                  </a:lnTo>
                  <a:lnTo>
                    <a:pt x="76182" y="41976"/>
                  </a:lnTo>
                  <a:lnTo>
                    <a:pt x="77013" y="34642"/>
                  </a:lnTo>
                  <a:lnTo>
                    <a:pt x="69661" y="34318"/>
                  </a:lnTo>
                  <a:lnTo>
                    <a:pt x="69266" y="33355"/>
                  </a:lnTo>
                  <a:lnTo>
                    <a:pt x="68825" y="29745"/>
                  </a:lnTo>
                  <a:lnTo>
                    <a:pt x="67755" y="28401"/>
                  </a:lnTo>
                  <a:lnTo>
                    <a:pt x="61123" y="26068"/>
                  </a:lnTo>
                  <a:lnTo>
                    <a:pt x="60716" y="26903"/>
                  </a:lnTo>
                  <a:lnTo>
                    <a:pt x="60262" y="30370"/>
                  </a:lnTo>
                  <a:lnTo>
                    <a:pt x="59190" y="31675"/>
                  </a:lnTo>
                  <a:lnTo>
                    <a:pt x="51191" y="35010"/>
                  </a:lnTo>
                  <a:lnTo>
                    <a:pt x="44726" y="40110"/>
                  </a:lnTo>
                  <a:lnTo>
                    <a:pt x="39503" y="41637"/>
                  </a:lnTo>
                  <a:lnTo>
                    <a:pt x="37731" y="42997"/>
                  </a:lnTo>
                  <a:lnTo>
                    <a:pt x="35759" y="47048"/>
                  </a:lnTo>
                  <a:lnTo>
                    <a:pt x="34281" y="48509"/>
                  </a:lnTo>
                  <a:lnTo>
                    <a:pt x="30099" y="50133"/>
                  </a:lnTo>
                  <a:lnTo>
                    <a:pt x="28603" y="51518"/>
                  </a:lnTo>
                  <a:lnTo>
                    <a:pt x="19001" y="68749"/>
                  </a:lnTo>
                  <a:lnTo>
                    <a:pt x="18346" y="71549"/>
                  </a:lnTo>
                  <a:lnTo>
                    <a:pt x="9772" y="84038"/>
                  </a:lnTo>
                  <a:lnTo>
                    <a:pt x="7771" y="98124"/>
                  </a:lnTo>
                  <a:lnTo>
                    <a:pt x="1730" y="111067"/>
                  </a:lnTo>
                  <a:lnTo>
                    <a:pt x="0" y="131420"/>
                  </a:lnTo>
                  <a:lnTo>
                    <a:pt x="8115" y="173597"/>
                  </a:lnTo>
                  <a:lnTo>
                    <a:pt x="9184" y="175738"/>
                  </a:lnTo>
                  <a:lnTo>
                    <a:pt x="10849" y="177165"/>
                  </a:lnTo>
                  <a:lnTo>
                    <a:pt x="12912" y="178116"/>
                  </a:lnTo>
                  <a:lnTo>
                    <a:pt x="14288" y="179703"/>
                  </a:lnTo>
                  <a:lnTo>
                    <a:pt x="19035" y="189093"/>
                  </a:lnTo>
                  <a:lnTo>
                    <a:pt x="22688" y="194530"/>
                  </a:lnTo>
                  <a:lnTo>
                    <a:pt x="24311" y="200121"/>
                  </a:lnTo>
                  <a:lnTo>
                    <a:pt x="25696" y="201993"/>
                  </a:lnTo>
                  <a:lnTo>
                    <a:pt x="27574" y="203241"/>
                  </a:lnTo>
                  <a:lnTo>
                    <a:pt x="34764" y="204997"/>
                  </a:lnTo>
                  <a:lnTo>
                    <a:pt x="58592" y="205735"/>
                  </a:lnTo>
                  <a:lnTo>
                    <a:pt x="67167" y="198355"/>
                  </a:lnTo>
                  <a:lnTo>
                    <a:pt x="68086" y="192966"/>
                  </a:lnTo>
                  <a:lnTo>
                    <a:pt x="69167" y="191508"/>
                  </a:lnTo>
                  <a:lnTo>
                    <a:pt x="72910" y="189888"/>
                  </a:lnTo>
                  <a:lnTo>
                    <a:pt x="74288" y="188503"/>
                  </a:lnTo>
                  <a:lnTo>
                    <a:pt x="75820" y="184425"/>
                  </a:lnTo>
                  <a:lnTo>
                    <a:pt x="77757" y="174045"/>
                  </a:lnTo>
                  <a:lnTo>
                    <a:pt x="82865" y="165655"/>
                  </a:lnTo>
                  <a:lnTo>
                    <a:pt x="85074" y="154286"/>
                  </a:lnTo>
                  <a:lnTo>
                    <a:pt x="86499" y="139060"/>
                  </a:lnTo>
                  <a:lnTo>
                    <a:pt x="92989" y="118345"/>
                  </a:lnTo>
                  <a:lnTo>
                    <a:pt x="94170" y="76817"/>
                  </a:lnTo>
                  <a:lnTo>
                    <a:pt x="94181" y="68111"/>
                  </a:lnTo>
                  <a:lnTo>
                    <a:pt x="96726" y="61068"/>
                  </a:lnTo>
                  <a:lnTo>
                    <a:pt x="100080" y="54762"/>
                  </a:lnTo>
                  <a:lnTo>
                    <a:pt x="102233" y="42952"/>
                  </a:lnTo>
                  <a:lnTo>
                    <a:pt x="102763" y="111"/>
                  </a:lnTo>
                  <a:lnTo>
                    <a:pt x="102763" y="0"/>
                  </a:lnTo>
                  <a:lnTo>
                    <a:pt x="102763" y="28689"/>
                  </a:lnTo>
                  <a:lnTo>
                    <a:pt x="105304" y="34339"/>
                  </a:lnTo>
                  <a:lnTo>
                    <a:pt x="108654" y="40025"/>
                  </a:lnTo>
                  <a:lnTo>
                    <a:pt x="110806" y="51436"/>
                  </a:lnTo>
                  <a:lnTo>
                    <a:pt x="112052" y="58101"/>
                  </a:lnTo>
                  <a:lnTo>
                    <a:pt x="118685" y="78815"/>
                  </a:lnTo>
                  <a:lnTo>
                    <a:pt x="122287" y="103463"/>
                  </a:lnTo>
                  <a:lnTo>
                    <a:pt x="135104" y="146274"/>
                  </a:lnTo>
                  <a:lnTo>
                    <a:pt x="137139" y="156449"/>
                  </a:lnTo>
                  <a:lnTo>
                    <a:pt x="142688" y="168484"/>
                  </a:lnTo>
                  <a:lnTo>
                    <a:pt x="152212" y="200263"/>
                  </a:lnTo>
                  <a:lnTo>
                    <a:pt x="174235" y="238370"/>
                  </a:lnTo>
                  <a:lnTo>
                    <a:pt x="186479" y="280396"/>
                  </a:lnTo>
                  <a:lnTo>
                    <a:pt x="190434" y="293263"/>
                  </a:lnTo>
                  <a:lnTo>
                    <a:pt x="197638" y="306600"/>
                  </a:lnTo>
                  <a:lnTo>
                    <a:pt x="208605" y="324191"/>
                  </a:lnTo>
                  <a:lnTo>
                    <a:pt x="216009" y="342315"/>
                  </a:lnTo>
                  <a:lnTo>
                    <a:pt x="225991" y="358763"/>
                  </a:lnTo>
                  <a:lnTo>
                    <a:pt x="229762" y="370246"/>
                  </a:lnTo>
                  <a:lnTo>
                    <a:pt x="231989" y="382659"/>
                  </a:lnTo>
                  <a:lnTo>
                    <a:pt x="238074" y="394284"/>
                  </a:lnTo>
                  <a:lnTo>
                    <a:pt x="239924" y="411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1" name="SMARTInkShape-Group73"/>
          <p:cNvGrpSpPr/>
          <p:nvPr/>
        </p:nvGrpSpPr>
        <p:grpSpPr>
          <a:xfrm>
            <a:off x="6183631" y="3651895"/>
            <a:ext cx="840106" cy="351454"/>
            <a:chOff x="6183631" y="3651895"/>
            <a:chExt cx="840106" cy="351454"/>
          </a:xfrm>
        </p:grpSpPr>
        <p:sp>
          <p:nvSpPr>
            <p:cNvPr id="287" name="SMARTInkShape-311"/>
            <p:cNvSpPr/>
            <p:nvPr>
              <p:custDataLst>
                <p:tags r:id="rId87"/>
              </p:custDataLst>
            </p:nvPr>
          </p:nvSpPr>
          <p:spPr>
            <a:xfrm>
              <a:off x="6183631" y="3651895"/>
              <a:ext cx="299933" cy="351454"/>
            </a:xfrm>
            <a:custGeom>
              <a:avLst/>
              <a:gdLst/>
              <a:ahLst/>
              <a:cxnLst/>
              <a:rect l="0" t="0" r="0" b="0"/>
              <a:pathLst>
                <a:path w="299933" h="351454">
                  <a:moveTo>
                    <a:pt x="25717" y="51425"/>
                  </a:moveTo>
                  <a:lnTo>
                    <a:pt x="25717" y="51425"/>
                  </a:lnTo>
                  <a:lnTo>
                    <a:pt x="25717" y="59644"/>
                  </a:lnTo>
                  <a:lnTo>
                    <a:pt x="18336" y="67347"/>
                  </a:lnTo>
                  <a:lnTo>
                    <a:pt x="17249" y="75843"/>
                  </a:lnTo>
                  <a:lnTo>
                    <a:pt x="17144" y="117170"/>
                  </a:lnTo>
                  <a:lnTo>
                    <a:pt x="17144" y="147742"/>
                  </a:lnTo>
                  <a:lnTo>
                    <a:pt x="19684" y="153922"/>
                  </a:lnTo>
                  <a:lnTo>
                    <a:pt x="21695" y="156904"/>
                  </a:lnTo>
                  <a:lnTo>
                    <a:pt x="24525" y="170202"/>
                  </a:lnTo>
                  <a:lnTo>
                    <a:pt x="25703" y="212468"/>
                  </a:lnTo>
                  <a:lnTo>
                    <a:pt x="25716" y="250555"/>
                  </a:lnTo>
                  <a:lnTo>
                    <a:pt x="25717" y="290176"/>
                  </a:lnTo>
                  <a:lnTo>
                    <a:pt x="25717" y="331439"/>
                  </a:lnTo>
                  <a:lnTo>
                    <a:pt x="25717" y="351453"/>
                  </a:lnTo>
                  <a:lnTo>
                    <a:pt x="25717" y="346909"/>
                  </a:lnTo>
                  <a:lnTo>
                    <a:pt x="23177" y="342136"/>
                  </a:lnTo>
                  <a:lnTo>
                    <a:pt x="19824" y="336840"/>
                  </a:lnTo>
                  <a:lnTo>
                    <a:pt x="17673" y="325679"/>
                  </a:lnTo>
                  <a:lnTo>
                    <a:pt x="17153" y="297169"/>
                  </a:lnTo>
                  <a:lnTo>
                    <a:pt x="14608" y="291454"/>
                  </a:lnTo>
                  <a:lnTo>
                    <a:pt x="11255" y="285740"/>
                  </a:lnTo>
                  <a:lnTo>
                    <a:pt x="9367" y="276215"/>
                  </a:lnTo>
                  <a:lnTo>
                    <a:pt x="7640" y="242160"/>
                  </a:lnTo>
                  <a:lnTo>
                    <a:pt x="795" y="217975"/>
                  </a:lnTo>
                  <a:lnTo>
                    <a:pt x="13" y="178016"/>
                  </a:lnTo>
                  <a:lnTo>
                    <a:pt x="0" y="136568"/>
                  </a:lnTo>
                  <a:lnTo>
                    <a:pt x="951" y="114390"/>
                  </a:lnTo>
                  <a:lnTo>
                    <a:pt x="7380" y="92760"/>
                  </a:lnTo>
                  <a:lnTo>
                    <a:pt x="9289" y="74371"/>
                  </a:lnTo>
                  <a:lnTo>
                    <a:pt x="15922" y="57528"/>
                  </a:lnTo>
                  <a:lnTo>
                    <a:pt x="19523" y="40364"/>
                  </a:lnTo>
                  <a:lnTo>
                    <a:pt x="26421" y="27510"/>
                  </a:lnTo>
                  <a:lnTo>
                    <a:pt x="31745" y="21746"/>
                  </a:lnTo>
                  <a:lnTo>
                    <a:pt x="39144" y="17549"/>
                  </a:lnTo>
                  <a:lnTo>
                    <a:pt x="41209" y="13191"/>
                  </a:lnTo>
                  <a:lnTo>
                    <a:pt x="42713" y="11648"/>
                  </a:lnTo>
                  <a:lnTo>
                    <a:pt x="59901" y="865"/>
                  </a:lnTo>
                  <a:lnTo>
                    <a:pt x="81232" y="0"/>
                  </a:lnTo>
                  <a:lnTo>
                    <a:pt x="86268" y="2535"/>
                  </a:lnTo>
                  <a:lnTo>
                    <a:pt x="98377" y="12761"/>
                  </a:lnTo>
                  <a:lnTo>
                    <a:pt x="100873" y="17731"/>
                  </a:lnTo>
                  <a:lnTo>
                    <a:pt x="101538" y="20389"/>
                  </a:lnTo>
                  <a:lnTo>
                    <a:pt x="109479" y="34332"/>
                  </a:lnTo>
                  <a:lnTo>
                    <a:pt x="120095" y="64920"/>
                  </a:lnTo>
                  <a:lnTo>
                    <a:pt x="125647" y="75003"/>
                  </a:lnTo>
                  <a:lnTo>
                    <a:pt x="130954" y="109102"/>
                  </a:lnTo>
                  <a:lnTo>
                    <a:pt x="134401" y="117064"/>
                  </a:lnTo>
                  <a:lnTo>
                    <a:pt x="137087" y="158019"/>
                  </a:lnTo>
                  <a:lnTo>
                    <a:pt x="137157" y="199880"/>
                  </a:lnTo>
                  <a:lnTo>
                    <a:pt x="136207" y="225646"/>
                  </a:lnTo>
                  <a:lnTo>
                    <a:pt x="129778" y="242490"/>
                  </a:lnTo>
                  <a:lnTo>
                    <a:pt x="128587" y="282881"/>
                  </a:lnTo>
                  <a:lnTo>
                    <a:pt x="128587" y="245700"/>
                  </a:lnTo>
                  <a:lnTo>
                    <a:pt x="131127" y="240004"/>
                  </a:lnTo>
                  <a:lnTo>
                    <a:pt x="133138" y="237152"/>
                  </a:lnTo>
                  <a:lnTo>
                    <a:pt x="135968" y="224036"/>
                  </a:lnTo>
                  <a:lnTo>
                    <a:pt x="137876" y="209381"/>
                  </a:lnTo>
                  <a:lnTo>
                    <a:pt x="142981" y="199298"/>
                  </a:lnTo>
                  <a:lnTo>
                    <a:pt x="148110" y="165198"/>
                  </a:lnTo>
                  <a:lnTo>
                    <a:pt x="151551" y="157236"/>
                  </a:lnTo>
                  <a:lnTo>
                    <a:pt x="154441" y="142995"/>
                  </a:lnTo>
                  <a:lnTo>
                    <a:pt x="178410" y="106610"/>
                  </a:lnTo>
                  <a:lnTo>
                    <a:pt x="184068" y="98812"/>
                  </a:lnTo>
                  <a:lnTo>
                    <a:pt x="190240" y="86044"/>
                  </a:lnTo>
                  <a:lnTo>
                    <a:pt x="200349" y="74350"/>
                  </a:lnTo>
                  <a:lnTo>
                    <a:pt x="205884" y="71139"/>
                  </a:lnTo>
                  <a:lnTo>
                    <a:pt x="211518" y="68759"/>
                  </a:lnTo>
                  <a:lnTo>
                    <a:pt x="221199" y="61340"/>
                  </a:lnTo>
                  <a:lnTo>
                    <a:pt x="226935" y="60395"/>
                  </a:lnTo>
                  <a:lnTo>
                    <a:pt x="234668" y="60115"/>
                  </a:lnTo>
                  <a:lnTo>
                    <a:pt x="236455" y="59123"/>
                  </a:lnTo>
                  <a:lnTo>
                    <a:pt x="237646" y="57510"/>
                  </a:lnTo>
                  <a:lnTo>
                    <a:pt x="238441" y="55482"/>
                  </a:lnTo>
                  <a:lnTo>
                    <a:pt x="239922" y="55082"/>
                  </a:lnTo>
                  <a:lnTo>
                    <a:pt x="251821" y="59162"/>
                  </a:lnTo>
                  <a:lnTo>
                    <a:pt x="260139" y="59750"/>
                  </a:lnTo>
                  <a:lnTo>
                    <a:pt x="262008" y="60785"/>
                  </a:lnTo>
                  <a:lnTo>
                    <a:pt x="263254" y="62428"/>
                  </a:lnTo>
                  <a:lnTo>
                    <a:pt x="264086" y="64475"/>
                  </a:lnTo>
                  <a:lnTo>
                    <a:pt x="265591" y="65840"/>
                  </a:lnTo>
                  <a:lnTo>
                    <a:pt x="269805" y="67356"/>
                  </a:lnTo>
                  <a:lnTo>
                    <a:pt x="271309" y="68714"/>
                  </a:lnTo>
                  <a:lnTo>
                    <a:pt x="280928" y="85890"/>
                  </a:lnTo>
                  <a:lnTo>
                    <a:pt x="281583" y="88689"/>
                  </a:lnTo>
                  <a:lnTo>
                    <a:pt x="289504" y="102875"/>
                  </a:lnTo>
                  <a:lnTo>
                    <a:pt x="291449" y="143935"/>
                  </a:lnTo>
                  <a:lnTo>
                    <a:pt x="292410" y="151595"/>
                  </a:lnTo>
                  <a:lnTo>
                    <a:pt x="298844" y="173001"/>
                  </a:lnTo>
                  <a:lnTo>
                    <a:pt x="299932" y="198710"/>
                  </a:lnTo>
                  <a:lnTo>
                    <a:pt x="297450" y="205150"/>
                  </a:lnTo>
                  <a:lnTo>
                    <a:pt x="295455" y="208201"/>
                  </a:lnTo>
                  <a:lnTo>
                    <a:pt x="292647" y="221596"/>
                  </a:lnTo>
                  <a:lnTo>
                    <a:pt x="290532" y="262014"/>
                  </a:lnTo>
                  <a:lnTo>
                    <a:pt x="284683" y="274139"/>
                  </a:lnTo>
                  <a:lnTo>
                    <a:pt x="282901" y="306906"/>
                  </a:lnTo>
                  <a:lnTo>
                    <a:pt x="274424" y="317055"/>
                  </a:lnTo>
                  <a:lnTo>
                    <a:pt x="282787" y="317171"/>
                  </a:lnTo>
                  <a:lnTo>
                    <a:pt x="282892" y="30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12"/>
            <p:cNvSpPr/>
            <p:nvPr>
              <p:custDataLst>
                <p:tags r:id="rId88"/>
              </p:custDataLst>
            </p:nvPr>
          </p:nvSpPr>
          <p:spPr>
            <a:xfrm>
              <a:off x="6552352" y="3771900"/>
              <a:ext cx="145629" cy="180023"/>
            </a:xfrm>
            <a:custGeom>
              <a:avLst/>
              <a:gdLst/>
              <a:ahLst/>
              <a:cxnLst/>
              <a:rect l="0" t="0" r="0" b="0"/>
              <a:pathLst>
                <a:path w="145629" h="180023">
                  <a:moveTo>
                    <a:pt x="59903" y="42863"/>
                  </a:moveTo>
                  <a:lnTo>
                    <a:pt x="59903" y="42863"/>
                  </a:lnTo>
                  <a:lnTo>
                    <a:pt x="68371" y="34395"/>
                  </a:lnTo>
                  <a:lnTo>
                    <a:pt x="60006" y="34291"/>
                  </a:lnTo>
                  <a:lnTo>
                    <a:pt x="55383" y="29739"/>
                  </a:lnTo>
                  <a:lnTo>
                    <a:pt x="53080" y="29351"/>
                  </a:lnTo>
                  <a:lnTo>
                    <a:pt x="50591" y="30045"/>
                  </a:lnTo>
                  <a:lnTo>
                    <a:pt x="30328" y="40016"/>
                  </a:lnTo>
                  <a:lnTo>
                    <a:pt x="23581" y="41597"/>
                  </a:lnTo>
                  <a:lnTo>
                    <a:pt x="21401" y="42971"/>
                  </a:lnTo>
                  <a:lnTo>
                    <a:pt x="19948" y="44840"/>
                  </a:lnTo>
                  <a:lnTo>
                    <a:pt x="18979" y="47038"/>
                  </a:lnTo>
                  <a:lnTo>
                    <a:pt x="17380" y="48504"/>
                  </a:lnTo>
                  <a:lnTo>
                    <a:pt x="9830" y="51049"/>
                  </a:lnTo>
                  <a:lnTo>
                    <a:pt x="9073" y="53803"/>
                  </a:lnTo>
                  <a:lnTo>
                    <a:pt x="8479" y="64451"/>
                  </a:lnTo>
                  <a:lnTo>
                    <a:pt x="5933" y="69285"/>
                  </a:lnTo>
                  <a:lnTo>
                    <a:pt x="1088" y="75598"/>
                  </a:lnTo>
                  <a:lnTo>
                    <a:pt x="0" y="84397"/>
                  </a:lnTo>
                  <a:lnTo>
                    <a:pt x="918" y="84840"/>
                  </a:lnTo>
                  <a:lnTo>
                    <a:pt x="4477" y="85331"/>
                  </a:lnTo>
                  <a:lnTo>
                    <a:pt x="5807" y="86415"/>
                  </a:lnTo>
                  <a:lnTo>
                    <a:pt x="7286" y="90159"/>
                  </a:lnTo>
                  <a:lnTo>
                    <a:pt x="8437" y="106960"/>
                  </a:lnTo>
                  <a:lnTo>
                    <a:pt x="9399" y="108454"/>
                  </a:lnTo>
                  <a:lnTo>
                    <a:pt x="10995" y="109450"/>
                  </a:lnTo>
                  <a:lnTo>
                    <a:pt x="13009" y="110115"/>
                  </a:lnTo>
                  <a:lnTo>
                    <a:pt x="14353" y="111509"/>
                  </a:lnTo>
                  <a:lnTo>
                    <a:pt x="16687" y="118707"/>
                  </a:lnTo>
                  <a:lnTo>
                    <a:pt x="19423" y="119434"/>
                  </a:lnTo>
                  <a:lnTo>
                    <a:pt x="21486" y="119627"/>
                  </a:lnTo>
                  <a:lnTo>
                    <a:pt x="22862" y="120709"/>
                  </a:lnTo>
                  <a:lnTo>
                    <a:pt x="24390" y="124451"/>
                  </a:lnTo>
                  <a:lnTo>
                    <a:pt x="25750" y="125830"/>
                  </a:lnTo>
                  <a:lnTo>
                    <a:pt x="33801" y="128480"/>
                  </a:lnTo>
                  <a:lnTo>
                    <a:pt x="38622" y="128556"/>
                  </a:lnTo>
                  <a:lnTo>
                    <a:pt x="40001" y="127614"/>
                  </a:lnTo>
                  <a:lnTo>
                    <a:pt x="40920" y="126033"/>
                  </a:lnTo>
                  <a:lnTo>
                    <a:pt x="41532" y="124027"/>
                  </a:lnTo>
                  <a:lnTo>
                    <a:pt x="42893" y="122690"/>
                  </a:lnTo>
                  <a:lnTo>
                    <a:pt x="50946" y="120119"/>
                  </a:lnTo>
                  <a:lnTo>
                    <a:pt x="58678" y="112643"/>
                  </a:lnTo>
                  <a:lnTo>
                    <a:pt x="59796" y="104167"/>
                  </a:lnTo>
                  <a:lnTo>
                    <a:pt x="59871" y="98704"/>
                  </a:lnTo>
                  <a:lnTo>
                    <a:pt x="62429" y="93716"/>
                  </a:lnTo>
                  <a:lnTo>
                    <a:pt x="67281" y="87303"/>
                  </a:lnTo>
                  <a:lnTo>
                    <a:pt x="68240" y="79193"/>
                  </a:lnTo>
                  <a:lnTo>
                    <a:pt x="68466" y="61669"/>
                  </a:lnTo>
                  <a:lnTo>
                    <a:pt x="74365" y="53492"/>
                  </a:lnTo>
                  <a:lnTo>
                    <a:pt x="76253" y="45482"/>
                  </a:lnTo>
                  <a:lnTo>
                    <a:pt x="77048" y="2944"/>
                  </a:lnTo>
                  <a:lnTo>
                    <a:pt x="77048" y="388"/>
                  </a:lnTo>
                  <a:lnTo>
                    <a:pt x="85620" y="0"/>
                  </a:lnTo>
                  <a:lnTo>
                    <a:pt x="85621" y="20400"/>
                  </a:lnTo>
                  <a:lnTo>
                    <a:pt x="88161" y="25894"/>
                  </a:lnTo>
                  <a:lnTo>
                    <a:pt x="91511" y="31511"/>
                  </a:lnTo>
                  <a:lnTo>
                    <a:pt x="93663" y="42878"/>
                  </a:lnTo>
                  <a:lnTo>
                    <a:pt x="95076" y="58105"/>
                  </a:lnTo>
                  <a:lnTo>
                    <a:pt x="101564" y="78819"/>
                  </a:lnTo>
                  <a:lnTo>
                    <a:pt x="103648" y="99943"/>
                  </a:lnTo>
                  <a:lnTo>
                    <a:pt x="109537" y="111429"/>
                  </a:lnTo>
                  <a:lnTo>
                    <a:pt x="112054" y="125728"/>
                  </a:lnTo>
                  <a:lnTo>
                    <a:pt x="118077" y="137160"/>
                  </a:lnTo>
                  <a:lnTo>
                    <a:pt x="119803" y="157163"/>
                  </a:lnTo>
                  <a:lnTo>
                    <a:pt x="120791" y="159068"/>
                  </a:lnTo>
                  <a:lnTo>
                    <a:pt x="122403" y="160338"/>
                  </a:lnTo>
                  <a:lnTo>
                    <a:pt x="124430" y="161184"/>
                  </a:lnTo>
                  <a:lnTo>
                    <a:pt x="125781" y="162701"/>
                  </a:lnTo>
                  <a:lnTo>
                    <a:pt x="129198" y="171509"/>
                  </a:lnTo>
                  <a:lnTo>
                    <a:pt x="135833" y="178713"/>
                  </a:lnTo>
                  <a:lnTo>
                    <a:pt x="145372" y="180000"/>
                  </a:lnTo>
                  <a:lnTo>
                    <a:pt x="145628" y="18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13"/>
            <p:cNvSpPr/>
            <p:nvPr>
              <p:custDataLst>
                <p:tags r:id="rId89"/>
              </p:custDataLst>
            </p:nvPr>
          </p:nvSpPr>
          <p:spPr>
            <a:xfrm>
              <a:off x="6740843" y="3694782"/>
              <a:ext cx="120015" cy="205707"/>
            </a:xfrm>
            <a:custGeom>
              <a:avLst/>
              <a:gdLst/>
              <a:ahLst/>
              <a:cxnLst/>
              <a:rect l="0" t="0" r="0" b="0"/>
              <a:pathLst>
                <a:path w="120015" h="205707">
                  <a:moveTo>
                    <a:pt x="17145" y="59973"/>
                  </a:moveTo>
                  <a:lnTo>
                    <a:pt x="17145" y="59973"/>
                  </a:lnTo>
                  <a:lnTo>
                    <a:pt x="17145" y="97235"/>
                  </a:lnTo>
                  <a:lnTo>
                    <a:pt x="14604" y="102887"/>
                  </a:lnTo>
                  <a:lnTo>
                    <a:pt x="11253" y="108573"/>
                  </a:lnTo>
                  <a:lnTo>
                    <a:pt x="9102" y="119985"/>
                  </a:lnTo>
                  <a:lnTo>
                    <a:pt x="8603" y="139983"/>
                  </a:lnTo>
                  <a:lnTo>
                    <a:pt x="6046" y="145698"/>
                  </a:lnTo>
                  <a:lnTo>
                    <a:pt x="2686" y="151413"/>
                  </a:lnTo>
                  <a:lnTo>
                    <a:pt x="104" y="162341"/>
                  </a:lnTo>
                  <a:lnTo>
                    <a:pt x="0" y="171406"/>
                  </a:lnTo>
                  <a:lnTo>
                    <a:pt x="0" y="131388"/>
                  </a:lnTo>
                  <a:lnTo>
                    <a:pt x="0" y="125685"/>
                  </a:lnTo>
                  <a:lnTo>
                    <a:pt x="2539" y="119976"/>
                  </a:lnTo>
                  <a:lnTo>
                    <a:pt x="5891" y="114263"/>
                  </a:lnTo>
                  <a:lnTo>
                    <a:pt x="8042" y="102835"/>
                  </a:lnTo>
                  <a:lnTo>
                    <a:pt x="9455" y="82656"/>
                  </a:lnTo>
                  <a:lnTo>
                    <a:pt x="15943" y="66041"/>
                  </a:lnTo>
                  <a:lnTo>
                    <a:pt x="18027" y="45706"/>
                  </a:lnTo>
                  <a:lnTo>
                    <a:pt x="23915" y="34259"/>
                  </a:lnTo>
                  <a:lnTo>
                    <a:pt x="24516" y="31401"/>
                  </a:lnTo>
                  <a:lnTo>
                    <a:pt x="33425" y="17287"/>
                  </a:lnTo>
                  <a:lnTo>
                    <a:pt x="33905" y="13061"/>
                  </a:lnTo>
                  <a:lnTo>
                    <a:pt x="34986" y="11554"/>
                  </a:lnTo>
                  <a:lnTo>
                    <a:pt x="36658" y="10548"/>
                  </a:lnTo>
                  <a:lnTo>
                    <a:pt x="38726" y="9878"/>
                  </a:lnTo>
                  <a:lnTo>
                    <a:pt x="40104" y="8479"/>
                  </a:lnTo>
                  <a:lnTo>
                    <a:pt x="41637" y="4384"/>
                  </a:lnTo>
                  <a:lnTo>
                    <a:pt x="42997" y="2912"/>
                  </a:lnTo>
                  <a:lnTo>
                    <a:pt x="50136" y="354"/>
                  </a:lnTo>
                  <a:lnTo>
                    <a:pt x="58702" y="0"/>
                  </a:lnTo>
                  <a:lnTo>
                    <a:pt x="68721" y="4526"/>
                  </a:lnTo>
                  <a:lnTo>
                    <a:pt x="71532" y="6816"/>
                  </a:lnTo>
                  <a:lnTo>
                    <a:pt x="76439" y="13637"/>
                  </a:lnTo>
                  <a:lnTo>
                    <a:pt x="80962" y="15567"/>
                  </a:lnTo>
                  <a:lnTo>
                    <a:pt x="82550" y="17034"/>
                  </a:lnTo>
                  <a:lnTo>
                    <a:pt x="84314" y="21204"/>
                  </a:lnTo>
                  <a:lnTo>
                    <a:pt x="85306" y="28907"/>
                  </a:lnTo>
                  <a:lnTo>
                    <a:pt x="86398" y="30690"/>
                  </a:lnTo>
                  <a:lnTo>
                    <a:pt x="88078" y="31878"/>
                  </a:lnTo>
                  <a:lnTo>
                    <a:pt x="90152" y="32671"/>
                  </a:lnTo>
                  <a:lnTo>
                    <a:pt x="91534" y="34152"/>
                  </a:lnTo>
                  <a:lnTo>
                    <a:pt x="93069" y="38337"/>
                  </a:lnTo>
                  <a:lnTo>
                    <a:pt x="95248" y="74498"/>
                  </a:lnTo>
                  <a:lnTo>
                    <a:pt x="101677" y="84028"/>
                  </a:lnTo>
                  <a:lnTo>
                    <a:pt x="102634" y="92206"/>
                  </a:lnTo>
                  <a:lnTo>
                    <a:pt x="102870" y="134202"/>
                  </a:lnTo>
                  <a:lnTo>
                    <a:pt x="102870" y="175936"/>
                  </a:lnTo>
                  <a:lnTo>
                    <a:pt x="102870" y="179632"/>
                  </a:lnTo>
                  <a:lnTo>
                    <a:pt x="111089" y="188198"/>
                  </a:lnTo>
                  <a:lnTo>
                    <a:pt x="111443" y="205706"/>
                  </a:lnTo>
                  <a:lnTo>
                    <a:pt x="120014" y="205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14"/>
            <p:cNvSpPr/>
            <p:nvPr>
              <p:custDataLst>
                <p:tags r:id="rId90"/>
              </p:custDataLst>
            </p:nvPr>
          </p:nvSpPr>
          <p:spPr>
            <a:xfrm>
              <a:off x="6929438" y="3686175"/>
              <a:ext cx="94299" cy="154305"/>
            </a:xfrm>
            <a:custGeom>
              <a:avLst/>
              <a:gdLst/>
              <a:ahLst/>
              <a:cxnLst/>
              <a:rect l="0" t="0" r="0" b="0"/>
              <a:pathLst>
                <a:path w="94299" h="154305">
                  <a:moveTo>
                    <a:pt x="42862" y="25718"/>
                  </a:moveTo>
                  <a:lnTo>
                    <a:pt x="42862" y="25718"/>
                  </a:lnTo>
                  <a:lnTo>
                    <a:pt x="51435" y="25718"/>
                  </a:lnTo>
                  <a:lnTo>
                    <a:pt x="43215" y="25718"/>
                  </a:lnTo>
                  <a:lnTo>
                    <a:pt x="12981" y="55599"/>
                  </a:lnTo>
                  <a:lnTo>
                    <a:pt x="10531" y="60588"/>
                  </a:lnTo>
                  <a:lnTo>
                    <a:pt x="9878" y="63252"/>
                  </a:lnTo>
                  <a:lnTo>
                    <a:pt x="871" y="76999"/>
                  </a:lnTo>
                  <a:lnTo>
                    <a:pt x="0" y="117394"/>
                  </a:lnTo>
                  <a:lnTo>
                    <a:pt x="0" y="132646"/>
                  </a:lnTo>
                  <a:lnTo>
                    <a:pt x="2540" y="137694"/>
                  </a:lnTo>
                  <a:lnTo>
                    <a:pt x="7381" y="144144"/>
                  </a:lnTo>
                  <a:lnTo>
                    <a:pt x="10582" y="145027"/>
                  </a:lnTo>
                  <a:lnTo>
                    <a:pt x="15848" y="145593"/>
                  </a:lnTo>
                  <a:lnTo>
                    <a:pt x="16281" y="146592"/>
                  </a:lnTo>
                  <a:lnTo>
                    <a:pt x="16760" y="150242"/>
                  </a:lnTo>
                  <a:lnTo>
                    <a:pt x="17841" y="151596"/>
                  </a:lnTo>
                  <a:lnTo>
                    <a:pt x="25355" y="154199"/>
                  </a:lnTo>
                  <a:lnTo>
                    <a:pt x="34182" y="154304"/>
                  </a:lnTo>
                  <a:lnTo>
                    <a:pt x="42506" y="146086"/>
                  </a:lnTo>
                  <a:lnTo>
                    <a:pt x="42861" y="125260"/>
                  </a:lnTo>
                  <a:lnTo>
                    <a:pt x="45401" y="119806"/>
                  </a:lnTo>
                  <a:lnTo>
                    <a:pt x="48753" y="114207"/>
                  </a:lnTo>
                  <a:lnTo>
                    <a:pt x="50905" y="102851"/>
                  </a:lnTo>
                  <a:lnTo>
                    <a:pt x="51330" y="91437"/>
                  </a:lnTo>
                  <a:lnTo>
                    <a:pt x="53928" y="85723"/>
                  </a:lnTo>
                  <a:lnTo>
                    <a:pt x="57305" y="80009"/>
                  </a:lnTo>
                  <a:lnTo>
                    <a:pt x="59473" y="68580"/>
                  </a:lnTo>
                  <a:lnTo>
                    <a:pt x="60004" y="32520"/>
                  </a:lnTo>
                  <a:lnTo>
                    <a:pt x="62546" y="26201"/>
                  </a:lnTo>
                  <a:lnTo>
                    <a:pt x="67388" y="18934"/>
                  </a:lnTo>
                  <a:lnTo>
                    <a:pt x="68475" y="9921"/>
                  </a:lnTo>
                  <a:lnTo>
                    <a:pt x="68580" y="0"/>
                  </a:lnTo>
                  <a:lnTo>
                    <a:pt x="68580" y="12770"/>
                  </a:lnTo>
                  <a:lnTo>
                    <a:pt x="69532" y="14229"/>
                  </a:lnTo>
                  <a:lnTo>
                    <a:pt x="71119" y="15201"/>
                  </a:lnTo>
                  <a:lnTo>
                    <a:pt x="73131" y="15849"/>
                  </a:lnTo>
                  <a:lnTo>
                    <a:pt x="74471" y="17233"/>
                  </a:lnTo>
                  <a:lnTo>
                    <a:pt x="75961" y="21312"/>
                  </a:lnTo>
                  <a:lnTo>
                    <a:pt x="77869" y="31691"/>
                  </a:lnTo>
                  <a:lnTo>
                    <a:pt x="82974" y="40082"/>
                  </a:lnTo>
                  <a:lnTo>
                    <a:pt x="85182" y="51450"/>
                  </a:lnTo>
                  <a:lnTo>
                    <a:pt x="86605" y="66677"/>
                  </a:lnTo>
                  <a:lnTo>
                    <a:pt x="94298" y="88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74"/>
          <p:cNvGrpSpPr/>
          <p:nvPr/>
        </p:nvGrpSpPr>
        <p:grpSpPr>
          <a:xfrm>
            <a:off x="5703570" y="3694747"/>
            <a:ext cx="240031" cy="317184"/>
            <a:chOff x="5703570" y="3694747"/>
            <a:chExt cx="240031" cy="317184"/>
          </a:xfrm>
        </p:grpSpPr>
        <p:sp>
          <p:nvSpPr>
            <p:cNvPr id="292" name="SMARTInkShape-315"/>
            <p:cNvSpPr/>
            <p:nvPr>
              <p:custDataLst>
                <p:tags r:id="rId85"/>
              </p:custDataLst>
            </p:nvPr>
          </p:nvSpPr>
          <p:spPr>
            <a:xfrm>
              <a:off x="5703570" y="3694747"/>
              <a:ext cx="25719" cy="317184"/>
            </a:xfrm>
            <a:custGeom>
              <a:avLst/>
              <a:gdLst/>
              <a:ahLst/>
              <a:cxnLst/>
              <a:rect l="0" t="0" r="0" b="0"/>
              <a:pathLst>
                <a:path w="25719" h="317184">
                  <a:moveTo>
                    <a:pt x="25718" y="0"/>
                  </a:moveTo>
                  <a:lnTo>
                    <a:pt x="25718" y="0"/>
                  </a:lnTo>
                  <a:lnTo>
                    <a:pt x="25718" y="40264"/>
                  </a:lnTo>
                  <a:lnTo>
                    <a:pt x="25718" y="80189"/>
                  </a:lnTo>
                  <a:lnTo>
                    <a:pt x="25718" y="120722"/>
                  </a:lnTo>
                  <a:lnTo>
                    <a:pt x="25718" y="160886"/>
                  </a:lnTo>
                  <a:lnTo>
                    <a:pt x="25718" y="199127"/>
                  </a:lnTo>
                  <a:lnTo>
                    <a:pt x="25718" y="239979"/>
                  </a:lnTo>
                  <a:lnTo>
                    <a:pt x="25718" y="242854"/>
                  </a:lnTo>
                  <a:lnTo>
                    <a:pt x="23177" y="248587"/>
                  </a:lnTo>
                  <a:lnTo>
                    <a:pt x="21167" y="251450"/>
                  </a:lnTo>
                  <a:lnTo>
                    <a:pt x="17498" y="271435"/>
                  </a:lnTo>
                  <a:lnTo>
                    <a:pt x="17176" y="285999"/>
                  </a:lnTo>
                  <a:lnTo>
                    <a:pt x="14619" y="291576"/>
                  </a:lnTo>
                  <a:lnTo>
                    <a:pt x="11259" y="297229"/>
                  </a:lnTo>
                  <a:lnTo>
                    <a:pt x="9103" y="308620"/>
                  </a:lnTo>
                  <a:lnTo>
                    <a:pt x="8677" y="315492"/>
                  </a:lnTo>
                  <a:lnTo>
                    <a:pt x="7690" y="316055"/>
                  </a:lnTo>
                  <a:lnTo>
                    <a:pt x="0" y="317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16"/>
            <p:cNvSpPr/>
            <p:nvPr>
              <p:custDataLst>
                <p:tags r:id="rId86"/>
              </p:custDataLst>
            </p:nvPr>
          </p:nvSpPr>
          <p:spPr>
            <a:xfrm>
              <a:off x="5784432" y="3780473"/>
              <a:ext cx="159169" cy="197168"/>
            </a:xfrm>
            <a:custGeom>
              <a:avLst/>
              <a:gdLst/>
              <a:ahLst/>
              <a:cxnLst/>
              <a:rect l="0" t="0" r="0" b="0"/>
              <a:pathLst>
                <a:path w="159169" h="197168">
                  <a:moveTo>
                    <a:pt x="56298" y="68580"/>
                  </a:moveTo>
                  <a:lnTo>
                    <a:pt x="56298" y="68580"/>
                  </a:lnTo>
                  <a:lnTo>
                    <a:pt x="60849" y="68580"/>
                  </a:lnTo>
                  <a:lnTo>
                    <a:pt x="62189" y="67627"/>
                  </a:lnTo>
                  <a:lnTo>
                    <a:pt x="63083" y="66040"/>
                  </a:lnTo>
                  <a:lnTo>
                    <a:pt x="64861" y="60038"/>
                  </a:lnTo>
                  <a:lnTo>
                    <a:pt x="43537" y="60007"/>
                  </a:lnTo>
                  <a:lnTo>
                    <a:pt x="42076" y="60959"/>
                  </a:lnTo>
                  <a:lnTo>
                    <a:pt x="41102" y="62547"/>
                  </a:lnTo>
                  <a:lnTo>
                    <a:pt x="40452" y="64558"/>
                  </a:lnTo>
                  <a:lnTo>
                    <a:pt x="39067" y="65898"/>
                  </a:lnTo>
                  <a:lnTo>
                    <a:pt x="34986" y="67388"/>
                  </a:lnTo>
                  <a:lnTo>
                    <a:pt x="33518" y="68738"/>
                  </a:lnTo>
                  <a:lnTo>
                    <a:pt x="31886" y="72777"/>
                  </a:lnTo>
                  <a:lnTo>
                    <a:pt x="30498" y="74236"/>
                  </a:lnTo>
                  <a:lnTo>
                    <a:pt x="26416" y="75856"/>
                  </a:lnTo>
                  <a:lnTo>
                    <a:pt x="24947" y="77240"/>
                  </a:lnTo>
                  <a:lnTo>
                    <a:pt x="15395" y="94469"/>
                  </a:lnTo>
                  <a:lnTo>
                    <a:pt x="14742" y="97269"/>
                  </a:lnTo>
                  <a:lnTo>
                    <a:pt x="5734" y="111272"/>
                  </a:lnTo>
                  <a:lnTo>
                    <a:pt x="5250" y="115494"/>
                  </a:lnTo>
                  <a:lnTo>
                    <a:pt x="2495" y="120545"/>
                  </a:lnTo>
                  <a:lnTo>
                    <a:pt x="427" y="123226"/>
                  </a:lnTo>
                  <a:lnTo>
                    <a:pt x="0" y="125013"/>
                  </a:lnTo>
                  <a:lnTo>
                    <a:pt x="669" y="126204"/>
                  </a:lnTo>
                  <a:lnTo>
                    <a:pt x="2067" y="126999"/>
                  </a:lnTo>
                  <a:lnTo>
                    <a:pt x="2999" y="128481"/>
                  </a:lnTo>
                  <a:lnTo>
                    <a:pt x="4618" y="135828"/>
                  </a:lnTo>
                  <a:lnTo>
                    <a:pt x="4841" y="144423"/>
                  </a:lnTo>
                  <a:lnTo>
                    <a:pt x="5801" y="144860"/>
                  </a:lnTo>
                  <a:lnTo>
                    <a:pt x="37816" y="145731"/>
                  </a:lnTo>
                  <a:lnTo>
                    <a:pt x="45733" y="139840"/>
                  </a:lnTo>
                  <a:lnTo>
                    <a:pt x="53697" y="137001"/>
                  </a:lnTo>
                  <a:lnTo>
                    <a:pt x="59269" y="132962"/>
                  </a:lnTo>
                  <a:lnTo>
                    <a:pt x="62381" y="127992"/>
                  </a:lnTo>
                  <a:lnTo>
                    <a:pt x="63210" y="125332"/>
                  </a:lnTo>
                  <a:lnTo>
                    <a:pt x="64717" y="123560"/>
                  </a:lnTo>
                  <a:lnTo>
                    <a:pt x="68929" y="121590"/>
                  </a:lnTo>
                  <a:lnTo>
                    <a:pt x="70434" y="119160"/>
                  </a:lnTo>
                  <a:lnTo>
                    <a:pt x="73504" y="108543"/>
                  </a:lnTo>
                  <a:lnTo>
                    <a:pt x="75388" y="106652"/>
                  </a:lnTo>
                  <a:lnTo>
                    <a:pt x="77597" y="105391"/>
                  </a:lnTo>
                  <a:lnTo>
                    <a:pt x="79070" y="103598"/>
                  </a:lnTo>
                  <a:lnTo>
                    <a:pt x="83974" y="93877"/>
                  </a:lnTo>
                  <a:lnTo>
                    <a:pt x="87648" y="88395"/>
                  </a:lnTo>
                  <a:lnTo>
                    <a:pt x="90669" y="79954"/>
                  </a:lnTo>
                  <a:lnTo>
                    <a:pt x="96221" y="71421"/>
                  </a:lnTo>
                  <a:lnTo>
                    <a:pt x="98290" y="62859"/>
                  </a:lnTo>
                  <a:lnTo>
                    <a:pt x="99159" y="21668"/>
                  </a:lnTo>
                  <a:lnTo>
                    <a:pt x="99161" y="4492"/>
                  </a:lnTo>
                  <a:lnTo>
                    <a:pt x="98208" y="2995"/>
                  </a:lnTo>
                  <a:lnTo>
                    <a:pt x="96621" y="1996"/>
                  </a:lnTo>
                  <a:lnTo>
                    <a:pt x="90589" y="0"/>
                  </a:lnTo>
                  <a:lnTo>
                    <a:pt x="95139" y="0"/>
                  </a:lnTo>
                  <a:lnTo>
                    <a:pt x="96480" y="952"/>
                  </a:lnTo>
                  <a:lnTo>
                    <a:pt x="97373" y="2540"/>
                  </a:lnTo>
                  <a:lnTo>
                    <a:pt x="98925" y="8730"/>
                  </a:lnTo>
                  <a:lnTo>
                    <a:pt x="99129" y="20399"/>
                  </a:lnTo>
                  <a:lnTo>
                    <a:pt x="101687" y="25894"/>
                  </a:lnTo>
                  <a:lnTo>
                    <a:pt x="105046" y="31510"/>
                  </a:lnTo>
                  <a:lnTo>
                    <a:pt x="107203" y="42878"/>
                  </a:lnTo>
                  <a:lnTo>
                    <a:pt x="107628" y="54295"/>
                  </a:lnTo>
                  <a:lnTo>
                    <a:pt x="110226" y="60008"/>
                  </a:lnTo>
                  <a:lnTo>
                    <a:pt x="113604" y="65723"/>
                  </a:lnTo>
                  <a:lnTo>
                    <a:pt x="115772" y="77152"/>
                  </a:lnTo>
                  <a:lnTo>
                    <a:pt x="116302" y="114299"/>
                  </a:lnTo>
                  <a:lnTo>
                    <a:pt x="117256" y="116205"/>
                  </a:lnTo>
                  <a:lnTo>
                    <a:pt x="118844" y="117474"/>
                  </a:lnTo>
                  <a:lnTo>
                    <a:pt x="120856" y="118321"/>
                  </a:lnTo>
                  <a:lnTo>
                    <a:pt x="122197" y="119838"/>
                  </a:lnTo>
                  <a:lnTo>
                    <a:pt x="123686" y="124064"/>
                  </a:lnTo>
                  <a:lnTo>
                    <a:pt x="125595" y="134538"/>
                  </a:lnTo>
                  <a:lnTo>
                    <a:pt x="132229" y="144070"/>
                  </a:lnTo>
                  <a:lnTo>
                    <a:pt x="134161" y="152248"/>
                  </a:lnTo>
                  <a:lnTo>
                    <a:pt x="140799" y="161290"/>
                  </a:lnTo>
                  <a:lnTo>
                    <a:pt x="141661" y="166957"/>
                  </a:lnTo>
                  <a:lnTo>
                    <a:pt x="142734" y="168455"/>
                  </a:lnTo>
                  <a:lnTo>
                    <a:pt x="144402" y="169453"/>
                  </a:lnTo>
                  <a:lnTo>
                    <a:pt x="146466" y="170118"/>
                  </a:lnTo>
                  <a:lnTo>
                    <a:pt x="147842" y="171514"/>
                  </a:lnTo>
                  <a:lnTo>
                    <a:pt x="149372" y="175606"/>
                  </a:lnTo>
                  <a:lnTo>
                    <a:pt x="150488" y="187015"/>
                  </a:lnTo>
                  <a:lnTo>
                    <a:pt x="151477" y="187541"/>
                  </a:lnTo>
                  <a:lnTo>
                    <a:pt x="155116" y="188127"/>
                  </a:lnTo>
                  <a:lnTo>
                    <a:pt x="156466" y="189235"/>
                  </a:lnTo>
                  <a:lnTo>
                    <a:pt x="159168" y="19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75"/>
          <p:cNvGrpSpPr/>
          <p:nvPr/>
        </p:nvGrpSpPr>
        <p:grpSpPr>
          <a:xfrm>
            <a:off x="5052060" y="3720574"/>
            <a:ext cx="420054" cy="298724"/>
            <a:chOff x="5052060" y="3720574"/>
            <a:chExt cx="420054" cy="298724"/>
          </a:xfrm>
        </p:grpSpPr>
        <p:sp>
          <p:nvSpPr>
            <p:cNvPr id="295" name="SMARTInkShape-317"/>
            <p:cNvSpPr/>
            <p:nvPr>
              <p:custDataLst>
                <p:tags r:id="rId82"/>
              </p:custDataLst>
            </p:nvPr>
          </p:nvSpPr>
          <p:spPr>
            <a:xfrm>
              <a:off x="5052060" y="3763337"/>
              <a:ext cx="145238" cy="255961"/>
            </a:xfrm>
            <a:custGeom>
              <a:avLst/>
              <a:gdLst/>
              <a:ahLst/>
              <a:cxnLst/>
              <a:rect l="0" t="0" r="0" b="0"/>
              <a:pathLst>
                <a:path w="145238" h="255961">
                  <a:moveTo>
                    <a:pt x="8572" y="42853"/>
                  </a:moveTo>
                  <a:lnTo>
                    <a:pt x="8572" y="42853"/>
                  </a:lnTo>
                  <a:lnTo>
                    <a:pt x="8572" y="81486"/>
                  </a:lnTo>
                  <a:lnTo>
                    <a:pt x="8572" y="122990"/>
                  </a:lnTo>
                  <a:lnTo>
                    <a:pt x="8572" y="165036"/>
                  </a:lnTo>
                  <a:lnTo>
                    <a:pt x="8572" y="205139"/>
                  </a:lnTo>
                  <a:lnTo>
                    <a:pt x="8572" y="247793"/>
                  </a:lnTo>
                  <a:lnTo>
                    <a:pt x="8572" y="255960"/>
                  </a:lnTo>
                  <a:lnTo>
                    <a:pt x="8572" y="244364"/>
                  </a:lnTo>
                  <a:lnTo>
                    <a:pt x="6032" y="239411"/>
                  </a:lnTo>
                  <a:lnTo>
                    <a:pt x="2681" y="234035"/>
                  </a:lnTo>
                  <a:lnTo>
                    <a:pt x="530" y="222822"/>
                  </a:lnTo>
                  <a:lnTo>
                    <a:pt x="6" y="182712"/>
                  </a:lnTo>
                  <a:lnTo>
                    <a:pt x="0" y="141993"/>
                  </a:lnTo>
                  <a:lnTo>
                    <a:pt x="953" y="100138"/>
                  </a:lnTo>
                  <a:lnTo>
                    <a:pt x="7381" y="83252"/>
                  </a:lnTo>
                  <a:lnTo>
                    <a:pt x="9290" y="65615"/>
                  </a:lnTo>
                  <a:lnTo>
                    <a:pt x="19141" y="43015"/>
                  </a:lnTo>
                  <a:lnTo>
                    <a:pt x="30743" y="28587"/>
                  </a:lnTo>
                  <a:lnTo>
                    <a:pt x="32714" y="22860"/>
                  </a:lnTo>
                  <a:lnTo>
                    <a:pt x="34192" y="20952"/>
                  </a:lnTo>
                  <a:lnTo>
                    <a:pt x="48820" y="11579"/>
                  </a:lnTo>
                  <a:lnTo>
                    <a:pt x="82079" y="863"/>
                  </a:lnTo>
                  <a:lnTo>
                    <a:pt x="117121" y="0"/>
                  </a:lnTo>
                  <a:lnTo>
                    <a:pt x="121269" y="2535"/>
                  </a:lnTo>
                  <a:lnTo>
                    <a:pt x="126287" y="5884"/>
                  </a:lnTo>
                  <a:lnTo>
                    <a:pt x="134468" y="8722"/>
                  </a:lnTo>
                  <a:lnTo>
                    <a:pt x="144061" y="15839"/>
                  </a:lnTo>
                  <a:lnTo>
                    <a:pt x="144989" y="19099"/>
                  </a:lnTo>
                  <a:lnTo>
                    <a:pt x="145237" y="21303"/>
                  </a:lnTo>
                  <a:lnTo>
                    <a:pt x="142973" y="26290"/>
                  </a:lnTo>
                  <a:lnTo>
                    <a:pt x="139743" y="31682"/>
                  </a:lnTo>
                  <a:lnTo>
                    <a:pt x="136973" y="40072"/>
                  </a:lnTo>
                  <a:lnTo>
                    <a:pt x="131496" y="48591"/>
                  </a:lnTo>
                  <a:lnTo>
                    <a:pt x="129880" y="54293"/>
                  </a:lnTo>
                  <a:lnTo>
                    <a:pt x="128497" y="56195"/>
                  </a:lnTo>
                  <a:lnTo>
                    <a:pt x="126622" y="57463"/>
                  </a:lnTo>
                  <a:lnTo>
                    <a:pt x="121999" y="59823"/>
                  </a:lnTo>
                  <a:lnTo>
                    <a:pt x="116769" y="64048"/>
                  </a:lnTo>
                  <a:lnTo>
                    <a:pt x="113810" y="69100"/>
                  </a:lnTo>
                  <a:lnTo>
                    <a:pt x="113021" y="71781"/>
                  </a:lnTo>
                  <a:lnTo>
                    <a:pt x="111542" y="73569"/>
                  </a:lnTo>
                  <a:lnTo>
                    <a:pt x="94136" y="83719"/>
                  </a:lnTo>
                  <a:lnTo>
                    <a:pt x="82835" y="85321"/>
                  </a:lnTo>
                  <a:lnTo>
                    <a:pt x="80941" y="86405"/>
                  </a:lnTo>
                  <a:lnTo>
                    <a:pt x="79679" y="88080"/>
                  </a:lnTo>
                  <a:lnTo>
                    <a:pt x="78837" y="90149"/>
                  </a:lnTo>
                  <a:lnTo>
                    <a:pt x="77323" y="91529"/>
                  </a:lnTo>
                  <a:lnTo>
                    <a:pt x="73100" y="93062"/>
                  </a:lnTo>
                  <a:lnTo>
                    <a:pt x="38811" y="94285"/>
                  </a:lnTo>
                  <a:lnTo>
                    <a:pt x="37305" y="93334"/>
                  </a:lnTo>
                  <a:lnTo>
                    <a:pt x="36299" y="91747"/>
                  </a:lnTo>
                  <a:lnTo>
                    <a:pt x="34687" y="86907"/>
                  </a:lnTo>
                  <a:lnTo>
                    <a:pt x="31926" y="86245"/>
                  </a:lnTo>
                  <a:lnTo>
                    <a:pt x="26080" y="85746"/>
                  </a:lnTo>
                  <a:lnTo>
                    <a:pt x="25717" y="77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18"/>
            <p:cNvSpPr/>
            <p:nvPr>
              <p:custDataLst>
                <p:tags r:id="rId83"/>
              </p:custDataLst>
            </p:nvPr>
          </p:nvSpPr>
          <p:spPr>
            <a:xfrm>
              <a:off x="5189231" y="3780472"/>
              <a:ext cx="102860" cy="145734"/>
            </a:xfrm>
            <a:custGeom>
              <a:avLst/>
              <a:gdLst/>
              <a:ahLst/>
              <a:cxnLst/>
              <a:rect l="0" t="0" r="0" b="0"/>
              <a:pathLst>
                <a:path w="102860" h="145734">
                  <a:moveTo>
                    <a:pt x="102859" y="60008"/>
                  </a:moveTo>
                  <a:lnTo>
                    <a:pt x="102859" y="60008"/>
                  </a:lnTo>
                  <a:lnTo>
                    <a:pt x="95478" y="52627"/>
                  </a:lnTo>
                  <a:lnTo>
                    <a:pt x="90089" y="51789"/>
                  </a:lnTo>
                  <a:lnTo>
                    <a:pt x="88631" y="50718"/>
                  </a:lnTo>
                  <a:lnTo>
                    <a:pt x="87011" y="46989"/>
                  </a:lnTo>
                  <a:lnTo>
                    <a:pt x="85625" y="45614"/>
                  </a:lnTo>
                  <a:lnTo>
                    <a:pt x="78447" y="43226"/>
                  </a:lnTo>
                  <a:lnTo>
                    <a:pt x="56671" y="42864"/>
                  </a:lnTo>
                  <a:lnTo>
                    <a:pt x="54922" y="43816"/>
                  </a:lnTo>
                  <a:lnTo>
                    <a:pt x="53756" y="45403"/>
                  </a:lnTo>
                  <a:lnTo>
                    <a:pt x="52978" y="47414"/>
                  </a:lnTo>
                  <a:lnTo>
                    <a:pt x="51508" y="48754"/>
                  </a:lnTo>
                  <a:lnTo>
                    <a:pt x="47334" y="50244"/>
                  </a:lnTo>
                  <a:lnTo>
                    <a:pt x="36893" y="52153"/>
                  </a:lnTo>
                  <a:lnTo>
                    <a:pt x="31313" y="55881"/>
                  </a:lnTo>
                  <a:lnTo>
                    <a:pt x="28198" y="60714"/>
                  </a:lnTo>
                  <a:lnTo>
                    <a:pt x="25862" y="66037"/>
                  </a:lnTo>
                  <a:lnTo>
                    <a:pt x="21648" y="71577"/>
                  </a:lnTo>
                  <a:lnTo>
                    <a:pt x="16600" y="74675"/>
                  </a:lnTo>
                  <a:lnTo>
                    <a:pt x="13920" y="75501"/>
                  </a:lnTo>
                  <a:lnTo>
                    <a:pt x="12134" y="77004"/>
                  </a:lnTo>
                  <a:lnTo>
                    <a:pt x="1838" y="94874"/>
                  </a:lnTo>
                  <a:lnTo>
                    <a:pt x="3" y="121808"/>
                  </a:lnTo>
                  <a:lnTo>
                    <a:pt x="0" y="124068"/>
                  </a:lnTo>
                  <a:lnTo>
                    <a:pt x="2533" y="129119"/>
                  </a:lnTo>
                  <a:lnTo>
                    <a:pt x="15838" y="144402"/>
                  </a:lnTo>
                  <a:lnTo>
                    <a:pt x="24401" y="145616"/>
                  </a:lnTo>
                  <a:lnTo>
                    <a:pt x="58313" y="145733"/>
                  </a:lnTo>
                  <a:lnTo>
                    <a:pt x="67230" y="138352"/>
                  </a:lnTo>
                  <a:lnTo>
                    <a:pt x="72723" y="137514"/>
                  </a:lnTo>
                  <a:lnTo>
                    <a:pt x="74196" y="136444"/>
                  </a:lnTo>
                  <a:lnTo>
                    <a:pt x="75177" y="134777"/>
                  </a:lnTo>
                  <a:lnTo>
                    <a:pt x="75832" y="132714"/>
                  </a:lnTo>
                  <a:lnTo>
                    <a:pt x="77221" y="131339"/>
                  </a:lnTo>
                  <a:lnTo>
                    <a:pt x="81304" y="129811"/>
                  </a:lnTo>
                  <a:lnTo>
                    <a:pt x="82774" y="128451"/>
                  </a:lnTo>
                  <a:lnTo>
                    <a:pt x="92327" y="111268"/>
                  </a:lnTo>
                  <a:lnTo>
                    <a:pt x="92980" y="108469"/>
                  </a:lnTo>
                  <a:lnTo>
                    <a:pt x="101988" y="94467"/>
                  </a:lnTo>
                  <a:lnTo>
                    <a:pt x="102856" y="64522"/>
                  </a:lnTo>
                  <a:lnTo>
                    <a:pt x="100317" y="59474"/>
                  </a:lnTo>
                  <a:lnTo>
                    <a:pt x="96966" y="54056"/>
                  </a:lnTo>
                  <a:lnTo>
                    <a:pt x="94640" y="44525"/>
                  </a:lnTo>
                  <a:lnTo>
                    <a:pt x="94296" y="27306"/>
                  </a:lnTo>
                  <a:lnTo>
                    <a:pt x="86906" y="18476"/>
                  </a:lnTo>
                  <a:lnTo>
                    <a:pt x="85723" y="8688"/>
                  </a:lnTo>
                  <a:lnTo>
                    <a:pt x="857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19"/>
            <p:cNvSpPr/>
            <p:nvPr>
              <p:custDataLst>
                <p:tags r:id="rId84"/>
              </p:custDataLst>
            </p:nvPr>
          </p:nvSpPr>
          <p:spPr>
            <a:xfrm>
              <a:off x="5317809" y="3720574"/>
              <a:ext cx="154305" cy="162770"/>
            </a:xfrm>
            <a:custGeom>
              <a:avLst/>
              <a:gdLst/>
              <a:ahLst/>
              <a:cxnLst/>
              <a:rect l="0" t="0" r="0" b="0"/>
              <a:pathLst>
                <a:path w="154305" h="162770">
                  <a:moveTo>
                    <a:pt x="17143" y="162769"/>
                  </a:moveTo>
                  <a:lnTo>
                    <a:pt x="17143" y="162769"/>
                  </a:lnTo>
                  <a:lnTo>
                    <a:pt x="17143" y="155388"/>
                  </a:lnTo>
                  <a:lnTo>
                    <a:pt x="16191" y="154990"/>
                  </a:lnTo>
                  <a:lnTo>
                    <a:pt x="12593" y="154549"/>
                  </a:lnTo>
                  <a:lnTo>
                    <a:pt x="11253" y="153479"/>
                  </a:lnTo>
                  <a:lnTo>
                    <a:pt x="1942" y="136842"/>
                  </a:lnTo>
                  <a:lnTo>
                    <a:pt x="32" y="108473"/>
                  </a:lnTo>
                  <a:lnTo>
                    <a:pt x="0" y="78207"/>
                  </a:lnTo>
                  <a:lnTo>
                    <a:pt x="2539" y="70258"/>
                  </a:lnTo>
                  <a:lnTo>
                    <a:pt x="5890" y="63550"/>
                  </a:lnTo>
                  <a:lnTo>
                    <a:pt x="8729" y="54419"/>
                  </a:lnTo>
                  <a:lnTo>
                    <a:pt x="12769" y="48573"/>
                  </a:lnTo>
                  <a:lnTo>
                    <a:pt x="17739" y="45340"/>
                  </a:lnTo>
                  <a:lnTo>
                    <a:pt x="20398" y="44478"/>
                  </a:lnTo>
                  <a:lnTo>
                    <a:pt x="22171" y="42951"/>
                  </a:lnTo>
                  <a:lnTo>
                    <a:pt x="32294" y="25452"/>
                  </a:lnTo>
                  <a:lnTo>
                    <a:pt x="32959" y="22647"/>
                  </a:lnTo>
                  <a:lnTo>
                    <a:pt x="38445" y="14148"/>
                  </a:lnTo>
                  <a:lnTo>
                    <a:pt x="43439" y="10990"/>
                  </a:lnTo>
                  <a:lnTo>
                    <a:pt x="57225" y="7844"/>
                  </a:lnTo>
                  <a:lnTo>
                    <a:pt x="66896" y="1126"/>
                  </a:lnTo>
                  <a:lnTo>
                    <a:pt x="75091" y="135"/>
                  </a:lnTo>
                  <a:lnTo>
                    <a:pt x="80363" y="0"/>
                  </a:lnTo>
                  <a:lnTo>
                    <a:pt x="85881" y="2479"/>
                  </a:lnTo>
                  <a:lnTo>
                    <a:pt x="91508" y="5804"/>
                  </a:lnTo>
                  <a:lnTo>
                    <a:pt x="100032" y="8628"/>
                  </a:lnTo>
                  <a:lnTo>
                    <a:pt x="132666" y="38264"/>
                  </a:lnTo>
                  <a:lnTo>
                    <a:pt x="135162" y="43298"/>
                  </a:lnTo>
                  <a:lnTo>
                    <a:pt x="135827" y="45974"/>
                  </a:lnTo>
                  <a:lnTo>
                    <a:pt x="144859" y="59743"/>
                  </a:lnTo>
                  <a:lnTo>
                    <a:pt x="145344" y="63957"/>
                  </a:lnTo>
                  <a:lnTo>
                    <a:pt x="146425" y="65462"/>
                  </a:lnTo>
                  <a:lnTo>
                    <a:pt x="148098" y="66465"/>
                  </a:lnTo>
                  <a:lnTo>
                    <a:pt x="150167" y="67134"/>
                  </a:lnTo>
                  <a:lnTo>
                    <a:pt x="151546" y="68532"/>
                  </a:lnTo>
                  <a:lnTo>
                    <a:pt x="154304" y="77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76"/>
          <p:cNvGrpSpPr/>
          <p:nvPr/>
        </p:nvGrpSpPr>
        <p:grpSpPr>
          <a:xfrm>
            <a:off x="2154909" y="3651885"/>
            <a:ext cx="402447" cy="317184"/>
            <a:chOff x="2154909" y="3651885"/>
            <a:chExt cx="402447" cy="317184"/>
          </a:xfrm>
        </p:grpSpPr>
        <p:sp>
          <p:nvSpPr>
            <p:cNvPr id="299" name="SMARTInkShape-320"/>
            <p:cNvSpPr/>
            <p:nvPr>
              <p:custDataLst>
                <p:tags r:id="rId79"/>
              </p:custDataLst>
            </p:nvPr>
          </p:nvSpPr>
          <p:spPr>
            <a:xfrm>
              <a:off x="2154909" y="3669030"/>
              <a:ext cx="102517" cy="179670"/>
            </a:xfrm>
            <a:custGeom>
              <a:avLst/>
              <a:gdLst/>
              <a:ahLst/>
              <a:cxnLst/>
              <a:rect l="0" t="0" r="0" b="0"/>
              <a:pathLst>
                <a:path w="102517" h="179670">
                  <a:moveTo>
                    <a:pt x="33936" y="171450"/>
                  </a:moveTo>
                  <a:lnTo>
                    <a:pt x="33936" y="171450"/>
                  </a:lnTo>
                  <a:lnTo>
                    <a:pt x="33936" y="179669"/>
                  </a:lnTo>
                  <a:lnTo>
                    <a:pt x="33936" y="175014"/>
                  </a:lnTo>
                  <a:lnTo>
                    <a:pt x="33936" y="177162"/>
                  </a:lnTo>
                  <a:lnTo>
                    <a:pt x="32983" y="177162"/>
                  </a:lnTo>
                  <a:lnTo>
                    <a:pt x="26555" y="172391"/>
                  </a:lnTo>
                  <a:lnTo>
                    <a:pt x="25468" y="164152"/>
                  </a:lnTo>
                  <a:lnTo>
                    <a:pt x="17992" y="155608"/>
                  </a:lnTo>
                  <a:lnTo>
                    <a:pt x="17147" y="150140"/>
                  </a:lnTo>
                  <a:lnTo>
                    <a:pt x="16896" y="142488"/>
                  </a:lnTo>
                  <a:lnTo>
                    <a:pt x="14298" y="136988"/>
                  </a:lnTo>
                  <a:lnTo>
                    <a:pt x="10920" y="131369"/>
                  </a:lnTo>
                  <a:lnTo>
                    <a:pt x="8752" y="120000"/>
                  </a:lnTo>
                  <a:lnTo>
                    <a:pt x="8250" y="100011"/>
                  </a:lnTo>
                  <a:lnTo>
                    <a:pt x="5692" y="94297"/>
                  </a:lnTo>
                  <a:lnTo>
                    <a:pt x="3677" y="91440"/>
                  </a:lnTo>
                  <a:lnTo>
                    <a:pt x="840" y="78316"/>
                  </a:lnTo>
                  <a:lnTo>
                    <a:pt x="0" y="66914"/>
                  </a:lnTo>
                  <a:lnTo>
                    <a:pt x="2343" y="60537"/>
                  </a:lnTo>
                  <a:lnTo>
                    <a:pt x="5607" y="54528"/>
                  </a:lnTo>
                  <a:lnTo>
                    <a:pt x="7703" y="42909"/>
                  </a:lnTo>
                  <a:lnTo>
                    <a:pt x="8942" y="36216"/>
                  </a:lnTo>
                  <a:lnTo>
                    <a:pt x="15977" y="18118"/>
                  </a:lnTo>
                  <a:lnTo>
                    <a:pt x="16684" y="5467"/>
                  </a:lnTo>
                  <a:lnTo>
                    <a:pt x="17672" y="3645"/>
                  </a:lnTo>
                  <a:lnTo>
                    <a:pt x="19283" y="2430"/>
                  </a:lnTo>
                  <a:lnTo>
                    <a:pt x="24162" y="480"/>
                  </a:lnTo>
                  <a:lnTo>
                    <a:pt x="66170" y="0"/>
                  </a:lnTo>
                  <a:lnTo>
                    <a:pt x="71440" y="0"/>
                  </a:lnTo>
                  <a:lnTo>
                    <a:pt x="76957" y="2540"/>
                  </a:lnTo>
                  <a:lnTo>
                    <a:pt x="83709" y="7381"/>
                  </a:lnTo>
                  <a:lnTo>
                    <a:pt x="92606" y="8468"/>
                  </a:lnTo>
                  <a:lnTo>
                    <a:pt x="101207" y="15944"/>
                  </a:lnTo>
                  <a:lnTo>
                    <a:pt x="102516" y="2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321"/>
            <p:cNvSpPr/>
            <p:nvPr>
              <p:custDataLst>
                <p:tags r:id="rId80"/>
              </p:custDataLst>
            </p:nvPr>
          </p:nvSpPr>
          <p:spPr>
            <a:xfrm>
              <a:off x="2240395" y="3686290"/>
              <a:ext cx="137046" cy="248489"/>
            </a:xfrm>
            <a:custGeom>
              <a:avLst/>
              <a:gdLst/>
              <a:ahLst/>
              <a:cxnLst/>
              <a:rect l="0" t="0" r="0" b="0"/>
              <a:pathLst>
                <a:path w="137046" h="248489">
                  <a:moveTo>
                    <a:pt x="8458" y="59892"/>
                  </a:moveTo>
                  <a:lnTo>
                    <a:pt x="8458" y="59892"/>
                  </a:lnTo>
                  <a:lnTo>
                    <a:pt x="8458" y="68465"/>
                  </a:lnTo>
                  <a:lnTo>
                    <a:pt x="24306" y="68465"/>
                  </a:lnTo>
                  <a:lnTo>
                    <a:pt x="32190" y="74356"/>
                  </a:lnTo>
                  <a:lnTo>
                    <a:pt x="40149" y="76243"/>
                  </a:lnTo>
                  <a:lnTo>
                    <a:pt x="81870" y="77037"/>
                  </a:lnTo>
                  <a:lnTo>
                    <a:pt x="83948" y="77037"/>
                  </a:lnTo>
                  <a:lnTo>
                    <a:pt x="92126" y="71146"/>
                  </a:lnTo>
                  <a:lnTo>
                    <a:pt x="102284" y="68570"/>
                  </a:lnTo>
                  <a:lnTo>
                    <a:pt x="110962" y="60248"/>
                  </a:lnTo>
                  <a:lnTo>
                    <a:pt x="111325" y="44047"/>
                  </a:lnTo>
                  <a:lnTo>
                    <a:pt x="103946" y="35481"/>
                  </a:lnTo>
                  <a:lnTo>
                    <a:pt x="102860" y="26909"/>
                  </a:lnTo>
                  <a:lnTo>
                    <a:pt x="95383" y="18336"/>
                  </a:lnTo>
                  <a:lnTo>
                    <a:pt x="94538" y="12866"/>
                  </a:lnTo>
                  <a:lnTo>
                    <a:pt x="93467" y="11397"/>
                  </a:lnTo>
                  <a:lnTo>
                    <a:pt x="91801" y="10417"/>
                  </a:lnTo>
                  <a:lnTo>
                    <a:pt x="89737" y="9764"/>
                  </a:lnTo>
                  <a:lnTo>
                    <a:pt x="78591" y="1191"/>
                  </a:lnTo>
                  <a:lnTo>
                    <a:pt x="72947" y="272"/>
                  </a:lnTo>
                  <a:lnTo>
                    <a:pt x="65242" y="0"/>
                  </a:lnTo>
                  <a:lnTo>
                    <a:pt x="63459" y="914"/>
                  </a:lnTo>
                  <a:lnTo>
                    <a:pt x="62270" y="2476"/>
                  </a:lnTo>
                  <a:lnTo>
                    <a:pt x="61478" y="4470"/>
                  </a:lnTo>
                  <a:lnTo>
                    <a:pt x="59997" y="5799"/>
                  </a:lnTo>
                  <a:lnTo>
                    <a:pt x="50776" y="10472"/>
                  </a:lnTo>
                  <a:lnTo>
                    <a:pt x="22736" y="37067"/>
                  </a:lnTo>
                  <a:lnTo>
                    <a:pt x="19566" y="45303"/>
                  </a:lnTo>
                  <a:lnTo>
                    <a:pt x="17205" y="54361"/>
                  </a:lnTo>
                  <a:lnTo>
                    <a:pt x="10468" y="67937"/>
                  </a:lnTo>
                  <a:lnTo>
                    <a:pt x="273" y="109801"/>
                  </a:lnTo>
                  <a:lnTo>
                    <a:pt x="0" y="121458"/>
                  </a:lnTo>
                  <a:lnTo>
                    <a:pt x="8622" y="150462"/>
                  </a:lnTo>
                  <a:lnTo>
                    <a:pt x="15087" y="162591"/>
                  </a:lnTo>
                  <a:lnTo>
                    <a:pt x="15735" y="165506"/>
                  </a:lnTo>
                  <a:lnTo>
                    <a:pt x="21197" y="174159"/>
                  </a:lnTo>
                  <a:lnTo>
                    <a:pt x="61681" y="215985"/>
                  </a:lnTo>
                  <a:lnTo>
                    <a:pt x="63943" y="218247"/>
                  </a:lnTo>
                  <a:lnTo>
                    <a:pt x="68995" y="220759"/>
                  </a:lnTo>
                  <a:lnTo>
                    <a:pt x="95879" y="230033"/>
                  </a:lnTo>
                  <a:lnTo>
                    <a:pt x="98171" y="231422"/>
                  </a:lnTo>
                  <a:lnTo>
                    <a:pt x="99699" y="233300"/>
                  </a:lnTo>
                  <a:lnTo>
                    <a:pt x="100718" y="235505"/>
                  </a:lnTo>
                  <a:lnTo>
                    <a:pt x="102349" y="236975"/>
                  </a:lnTo>
                  <a:lnTo>
                    <a:pt x="111812" y="241874"/>
                  </a:lnTo>
                  <a:lnTo>
                    <a:pt x="118303" y="247181"/>
                  </a:lnTo>
                  <a:lnTo>
                    <a:pt x="127141" y="248373"/>
                  </a:lnTo>
                  <a:lnTo>
                    <a:pt x="137045" y="248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22"/>
            <p:cNvSpPr/>
            <p:nvPr>
              <p:custDataLst>
                <p:tags r:id="rId81"/>
              </p:custDataLst>
            </p:nvPr>
          </p:nvSpPr>
          <p:spPr>
            <a:xfrm>
              <a:off x="2437447" y="3651885"/>
              <a:ext cx="119909" cy="317184"/>
            </a:xfrm>
            <a:custGeom>
              <a:avLst/>
              <a:gdLst/>
              <a:ahLst/>
              <a:cxnLst/>
              <a:rect l="0" t="0" r="0" b="0"/>
              <a:pathLst>
                <a:path w="119909" h="317184">
                  <a:moveTo>
                    <a:pt x="51435" y="0"/>
                  </a:moveTo>
                  <a:lnTo>
                    <a:pt x="51435" y="0"/>
                  </a:lnTo>
                  <a:lnTo>
                    <a:pt x="59999" y="0"/>
                  </a:lnTo>
                  <a:lnTo>
                    <a:pt x="52626" y="0"/>
                  </a:lnTo>
                  <a:lnTo>
                    <a:pt x="52229" y="953"/>
                  </a:lnTo>
                  <a:lnTo>
                    <a:pt x="51788" y="4551"/>
                  </a:lnTo>
                  <a:lnTo>
                    <a:pt x="50718" y="5891"/>
                  </a:lnTo>
                  <a:lnTo>
                    <a:pt x="46989" y="7381"/>
                  </a:lnTo>
                  <a:lnTo>
                    <a:pt x="45614" y="8730"/>
                  </a:lnTo>
                  <a:lnTo>
                    <a:pt x="40866" y="17741"/>
                  </a:lnTo>
                  <a:lnTo>
                    <a:pt x="35590" y="24142"/>
                  </a:lnTo>
                  <a:lnTo>
                    <a:pt x="33595" y="32250"/>
                  </a:lnTo>
                  <a:lnTo>
                    <a:pt x="28475" y="40247"/>
                  </a:lnTo>
                  <a:lnTo>
                    <a:pt x="21021" y="63063"/>
                  </a:lnTo>
                  <a:lnTo>
                    <a:pt x="26623" y="99992"/>
                  </a:lnTo>
                  <a:lnTo>
                    <a:pt x="32494" y="111438"/>
                  </a:lnTo>
                  <a:lnTo>
                    <a:pt x="33093" y="114298"/>
                  </a:lnTo>
                  <a:lnTo>
                    <a:pt x="38838" y="120014"/>
                  </a:lnTo>
                  <a:lnTo>
                    <a:pt x="45837" y="125729"/>
                  </a:lnTo>
                  <a:lnTo>
                    <a:pt x="80035" y="165735"/>
                  </a:lnTo>
                  <a:lnTo>
                    <a:pt x="83196" y="171450"/>
                  </a:lnTo>
                  <a:lnTo>
                    <a:pt x="85554" y="177165"/>
                  </a:lnTo>
                  <a:lnTo>
                    <a:pt x="100488" y="197168"/>
                  </a:lnTo>
                  <a:lnTo>
                    <a:pt x="102764" y="202883"/>
                  </a:lnTo>
                  <a:lnTo>
                    <a:pt x="108448" y="211455"/>
                  </a:lnTo>
                  <a:lnTo>
                    <a:pt x="111049" y="221192"/>
                  </a:lnTo>
                  <a:lnTo>
                    <a:pt x="118789" y="230117"/>
                  </a:lnTo>
                  <a:lnTo>
                    <a:pt x="119652" y="235611"/>
                  </a:lnTo>
                  <a:lnTo>
                    <a:pt x="119908" y="243271"/>
                  </a:lnTo>
                  <a:lnTo>
                    <a:pt x="118991" y="245048"/>
                  </a:lnTo>
                  <a:lnTo>
                    <a:pt x="117428" y="246233"/>
                  </a:lnTo>
                  <a:lnTo>
                    <a:pt x="115433" y="247023"/>
                  </a:lnTo>
                  <a:lnTo>
                    <a:pt x="114103" y="248502"/>
                  </a:lnTo>
                  <a:lnTo>
                    <a:pt x="112625" y="252685"/>
                  </a:lnTo>
                  <a:lnTo>
                    <a:pt x="111278" y="254182"/>
                  </a:lnTo>
                  <a:lnTo>
                    <a:pt x="107242" y="255845"/>
                  </a:lnTo>
                  <a:lnTo>
                    <a:pt x="105785" y="257241"/>
                  </a:lnTo>
                  <a:lnTo>
                    <a:pt x="104166" y="261332"/>
                  </a:lnTo>
                  <a:lnTo>
                    <a:pt x="102782" y="262804"/>
                  </a:lnTo>
                  <a:lnTo>
                    <a:pt x="85553" y="272360"/>
                  </a:lnTo>
                  <a:lnTo>
                    <a:pt x="82753" y="273013"/>
                  </a:lnTo>
                  <a:lnTo>
                    <a:pt x="80886" y="274402"/>
                  </a:lnTo>
                  <a:lnTo>
                    <a:pt x="79642" y="276279"/>
                  </a:lnTo>
                  <a:lnTo>
                    <a:pt x="78812" y="278484"/>
                  </a:lnTo>
                  <a:lnTo>
                    <a:pt x="77307" y="279953"/>
                  </a:lnTo>
                  <a:lnTo>
                    <a:pt x="68046" y="284852"/>
                  </a:lnTo>
                  <a:lnTo>
                    <a:pt x="62628" y="288526"/>
                  </a:lnTo>
                  <a:lnTo>
                    <a:pt x="54223" y="291547"/>
                  </a:lnTo>
                  <a:lnTo>
                    <a:pt x="45700" y="297098"/>
                  </a:lnTo>
                  <a:lnTo>
                    <a:pt x="37142" y="300119"/>
                  </a:lnTo>
                  <a:lnTo>
                    <a:pt x="28574" y="305671"/>
                  </a:lnTo>
                  <a:lnTo>
                    <a:pt x="20002" y="308691"/>
                  </a:lnTo>
                  <a:lnTo>
                    <a:pt x="10266" y="315876"/>
                  </a:lnTo>
                  <a:lnTo>
                    <a:pt x="0" y="317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SMARTInkShape-Group77"/>
          <p:cNvGrpSpPr/>
          <p:nvPr/>
        </p:nvGrpSpPr>
        <p:grpSpPr>
          <a:xfrm>
            <a:off x="1717358" y="3643313"/>
            <a:ext cx="428626" cy="282539"/>
            <a:chOff x="1717358" y="3643313"/>
            <a:chExt cx="428626" cy="282539"/>
          </a:xfrm>
        </p:grpSpPr>
        <p:sp>
          <p:nvSpPr>
            <p:cNvPr id="303" name="SMARTInkShape-323"/>
            <p:cNvSpPr/>
            <p:nvPr>
              <p:custDataLst>
                <p:tags r:id="rId74"/>
              </p:custDataLst>
            </p:nvPr>
          </p:nvSpPr>
          <p:spPr>
            <a:xfrm>
              <a:off x="1725939" y="3669393"/>
              <a:ext cx="120007" cy="248240"/>
            </a:xfrm>
            <a:custGeom>
              <a:avLst/>
              <a:gdLst/>
              <a:ahLst/>
              <a:cxnLst/>
              <a:rect l="0" t="0" r="0" b="0"/>
              <a:pathLst>
                <a:path w="120007" h="248240">
                  <a:moveTo>
                    <a:pt x="25708" y="248239"/>
                  </a:moveTo>
                  <a:lnTo>
                    <a:pt x="25708" y="248239"/>
                  </a:lnTo>
                  <a:lnTo>
                    <a:pt x="25708" y="240858"/>
                  </a:lnTo>
                  <a:lnTo>
                    <a:pt x="24756" y="240461"/>
                  </a:lnTo>
                  <a:lnTo>
                    <a:pt x="21157" y="240020"/>
                  </a:lnTo>
                  <a:lnTo>
                    <a:pt x="19817" y="238950"/>
                  </a:lnTo>
                  <a:lnTo>
                    <a:pt x="17489" y="232317"/>
                  </a:lnTo>
                  <a:lnTo>
                    <a:pt x="17167" y="219270"/>
                  </a:lnTo>
                  <a:lnTo>
                    <a:pt x="14610" y="213774"/>
                  </a:lnTo>
                  <a:lnTo>
                    <a:pt x="12594" y="210975"/>
                  </a:lnTo>
                  <a:lnTo>
                    <a:pt x="9758" y="197934"/>
                  </a:lnTo>
                  <a:lnTo>
                    <a:pt x="7632" y="156710"/>
                  </a:lnTo>
                  <a:lnTo>
                    <a:pt x="1185" y="135245"/>
                  </a:lnTo>
                  <a:lnTo>
                    <a:pt x="22" y="95486"/>
                  </a:lnTo>
                  <a:lnTo>
                    <a:pt x="0" y="83811"/>
                  </a:lnTo>
                  <a:lnTo>
                    <a:pt x="2535" y="77370"/>
                  </a:lnTo>
                  <a:lnTo>
                    <a:pt x="4545" y="74319"/>
                  </a:lnTo>
                  <a:lnTo>
                    <a:pt x="7373" y="60923"/>
                  </a:lnTo>
                  <a:lnTo>
                    <a:pt x="9281" y="46174"/>
                  </a:lnTo>
                  <a:lnTo>
                    <a:pt x="15302" y="34089"/>
                  </a:lnTo>
                  <a:lnTo>
                    <a:pt x="15913" y="31177"/>
                  </a:lnTo>
                  <a:lnTo>
                    <a:pt x="17274" y="29236"/>
                  </a:lnTo>
                  <a:lnTo>
                    <a:pt x="19133" y="27943"/>
                  </a:lnTo>
                  <a:lnTo>
                    <a:pt x="21325" y="27080"/>
                  </a:lnTo>
                  <a:lnTo>
                    <a:pt x="22786" y="25552"/>
                  </a:lnTo>
                  <a:lnTo>
                    <a:pt x="24410" y="21315"/>
                  </a:lnTo>
                  <a:lnTo>
                    <a:pt x="25795" y="19804"/>
                  </a:lnTo>
                  <a:lnTo>
                    <a:pt x="29874" y="18125"/>
                  </a:lnTo>
                  <a:lnTo>
                    <a:pt x="40255" y="16095"/>
                  </a:lnTo>
                  <a:lnTo>
                    <a:pt x="48645" y="10969"/>
                  </a:lnTo>
                  <a:lnTo>
                    <a:pt x="58315" y="8573"/>
                  </a:lnTo>
                  <a:lnTo>
                    <a:pt x="66510" y="2390"/>
                  </a:lnTo>
                  <a:lnTo>
                    <a:pt x="74522" y="453"/>
                  </a:lnTo>
                  <a:lnTo>
                    <a:pt x="80106" y="0"/>
                  </a:lnTo>
                  <a:lnTo>
                    <a:pt x="85762" y="2338"/>
                  </a:lnTo>
                  <a:lnTo>
                    <a:pt x="91452" y="5600"/>
                  </a:lnTo>
                  <a:lnTo>
                    <a:pt x="102686" y="7981"/>
                  </a:lnTo>
                  <a:lnTo>
                    <a:pt x="106911" y="8107"/>
                  </a:lnTo>
                  <a:lnTo>
                    <a:pt x="108418" y="9094"/>
                  </a:lnTo>
                  <a:lnTo>
                    <a:pt x="109423" y="10704"/>
                  </a:lnTo>
                  <a:lnTo>
                    <a:pt x="111036" y="15581"/>
                  </a:lnTo>
                  <a:lnTo>
                    <a:pt x="119643" y="24970"/>
                  </a:lnTo>
                  <a:lnTo>
                    <a:pt x="120006" y="42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24"/>
            <p:cNvSpPr/>
            <p:nvPr>
              <p:custDataLst>
                <p:tags r:id="rId75"/>
              </p:custDataLst>
            </p:nvPr>
          </p:nvSpPr>
          <p:spPr>
            <a:xfrm>
              <a:off x="1914525" y="3747377"/>
              <a:ext cx="8469" cy="144538"/>
            </a:xfrm>
            <a:custGeom>
              <a:avLst/>
              <a:gdLst/>
              <a:ahLst/>
              <a:cxnLst/>
              <a:rect l="0" t="0" r="0" b="0"/>
              <a:pathLst>
                <a:path w="8469" h="144538">
                  <a:moveTo>
                    <a:pt x="0" y="15951"/>
                  </a:moveTo>
                  <a:lnTo>
                    <a:pt x="0" y="15951"/>
                  </a:lnTo>
                  <a:lnTo>
                    <a:pt x="4551" y="15951"/>
                  </a:lnTo>
                  <a:lnTo>
                    <a:pt x="5891" y="14998"/>
                  </a:lnTo>
                  <a:lnTo>
                    <a:pt x="6785" y="13411"/>
                  </a:lnTo>
                  <a:lnTo>
                    <a:pt x="8468" y="7731"/>
                  </a:lnTo>
                  <a:lnTo>
                    <a:pt x="1182" y="7409"/>
                  </a:lnTo>
                  <a:lnTo>
                    <a:pt x="788" y="6446"/>
                  </a:lnTo>
                  <a:lnTo>
                    <a:pt x="104" y="0"/>
                  </a:lnTo>
                  <a:lnTo>
                    <a:pt x="0" y="41720"/>
                  </a:lnTo>
                  <a:lnTo>
                    <a:pt x="0" y="84531"/>
                  </a:lnTo>
                  <a:lnTo>
                    <a:pt x="0" y="126062"/>
                  </a:lnTo>
                  <a:lnTo>
                    <a:pt x="0" y="144537"/>
                  </a:lnTo>
                  <a:lnTo>
                    <a:pt x="0" y="1359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25"/>
            <p:cNvSpPr/>
            <p:nvPr>
              <p:custDataLst>
                <p:tags r:id="rId76"/>
              </p:custDataLst>
            </p:nvPr>
          </p:nvSpPr>
          <p:spPr>
            <a:xfrm>
              <a:off x="1717358" y="3789045"/>
              <a:ext cx="120015" cy="25719"/>
            </a:xfrm>
            <a:custGeom>
              <a:avLst/>
              <a:gdLst/>
              <a:ahLst/>
              <a:cxnLst/>
              <a:rect l="0" t="0" r="0" b="0"/>
              <a:pathLst>
                <a:path w="120015" h="25719">
                  <a:moveTo>
                    <a:pt x="0" y="0"/>
                  </a:moveTo>
                  <a:lnTo>
                    <a:pt x="0" y="0"/>
                  </a:lnTo>
                  <a:lnTo>
                    <a:pt x="13120" y="0"/>
                  </a:lnTo>
                  <a:lnTo>
                    <a:pt x="14461" y="952"/>
                  </a:lnTo>
                  <a:lnTo>
                    <a:pt x="15356" y="2540"/>
                  </a:lnTo>
                  <a:lnTo>
                    <a:pt x="15952" y="4551"/>
                  </a:lnTo>
                  <a:lnTo>
                    <a:pt x="17302" y="5892"/>
                  </a:lnTo>
                  <a:lnTo>
                    <a:pt x="24421" y="8219"/>
                  </a:lnTo>
                  <a:lnTo>
                    <a:pt x="65960" y="8572"/>
                  </a:lnTo>
                  <a:lnTo>
                    <a:pt x="97508" y="8573"/>
                  </a:lnTo>
                  <a:lnTo>
                    <a:pt x="99295" y="9525"/>
                  </a:lnTo>
                  <a:lnTo>
                    <a:pt x="100487" y="11113"/>
                  </a:lnTo>
                  <a:lnTo>
                    <a:pt x="101281" y="13124"/>
                  </a:lnTo>
                  <a:lnTo>
                    <a:pt x="102763" y="14464"/>
                  </a:lnTo>
                  <a:lnTo>
                    <a:pt x="111047" y="17041"/>
                  </a:lnTo>
                  <a:lnTo>
                    <a:pt x="120014" y="17145"/>
                  </a:lnTo>
                  <a:lnTo>
                    <a:pt x="120014" y="2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26"/>
            <p:cNvSpPr/>
            <p:nvPr>
              <p:custDataLst>
                <p:tags r:id="rId77"/>
              </p:custDataLst>
            </p:nvPr>
          </p:nvSpPr>
          <p:spPr>
            <a:xfrm>
              <a:off x="1914525" y="3643313"/>
              <a:ext cx="1" cy="8573"/>
            </a:xfrm>
            <a:custGeom>
              <a:avLst/>
              <a:gdLst/>
              <a:ahLst/>
              <a:cxnLst/>
              <a:rect l="0" t="0" r="0" b="0"/>
              <a:pathLst>
                <a:path w="1" h="8573">
                  <a:moveTo>
                    <a:pt x="0" y="0"/>
                  </a:moveTo>
                  <a:lnTo>
                    <a:pt x="0" y="0"/>
                  </a:lnTo>
                  <a:lnTo>
                    <a:pt x="0" y="8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27"/>
            <p:cNvSpPr/>
            <p:nvPr>
              <p:custDataLst>
                <p:tags r:id="rId78"/>
              </p:custDataLst>
            </p:nvPr>
          </p:nvSpPr>
          <p:spPr>
            <a:xfrm>
              <a:off x="1974533" y="3694750"/>
              <a:ext cx="171451" cy="231102"/>
            </a:xfrm>
            <a:custGeom>
              <a:avLst/>
              <a:gdLst/>
              <a:ahLst/>
              <a:cxnLst/>
              <a:rect l="0" t="0" r="0" b="0"/>
              <a:pathLst>
                <a:path w="171451" h="231102">
                  <a:moveTo>
                    <a:pt x="0" y="77150"/>
                  </a:moveTo>
                  <a:lnTo>
                    <a:pt x="0" y="77150"/>
                  </a:lnTo>
                  <a:lnTo>
                    <a:pt x="0" y="85370"/>
                  </a:lnTo>
                  <a:lnTo>
                    <a:pt x="40247" y="85722"/>
                  </a:lnTo>
                  <a:lnTo>
                    <a:pt x="81935" y="85722"/>
                  </a:lnTo>
                  <a:lnTo>
                    <a:pt x="97508" y="85722"/>
                  </a:lnTo>
                  <a:lnTo>
                    <a:pt x="103027" y="83183"/>
                  </a:lnTo>
                  <a:lnTo>
                    <a:pt x="119618" y="68961"/>
                  </a:lnTo>
                  <a:lnTo>
                    <a:pt x="119897" y="64140"/>
                  </a:lnTo>
                  <a:lnTo>
                    <a:pt x="120889" y="62762"/>
                  </a:lnTo>
                  <a:lnTo>
                    <a:pt x="122502" y="61843"/>
                  </a:lnTo>
                  <a:lnTo>
                    <a:pt x="124530" y="61230"/>
                  </a:lnTo>
                  <a:lnTo>
                    <a:pt x="125883" y="58917"/>
                  </a:lnTo>
                  <a:lnTo>
                    <a:pt x="128231" y="45351"/>
                  </a:lnTo>
                  <a:lnTo>
                    <a:pt x="125889" y="41427"/>
                  </a:lnTo>
                  <a:lnTo>
                    <a:pt x="121175" y="35698"/>
                  </a:lnTo>
                  <a:lnTo>
                    <a:pt x="119291" y="27722"/>
                  </a:lnTo>
                  <a:lnTo>
                    <a:pt x="112664" y="18724"/>
                  </a:lnTo>
                  <a:lnTo>
                    <a:pt x="111804" y="13060"/>
                  </a:lnTo>
                  <a:lnTo>
                    <a:pt x="110731" y="11564"/>
                  </a:lnTo>
                  <a:lnTo>
                    <a:pt x="109063" y="10566"/>
                  </a:lnTo>
                  <a:lnTo>
                    <a:pt x="104093" y="8964"/>
                  </a:lnTo>
                  <a:lnTo>
                    <a:pt x="95596" y="1224"/>
                  </a:lnTo>
                  <a:lnTo>
                    <a:pt x="90131" y="361"/>
                  </a:lnTo>
                  <a:lnTo>
                    <a:pt x="69910" y="0"/>
                  </a:lnTo>
                  <a:lnTo>
                    <a:pt x="69466" y="952"/>
                  </a:lnTo>
                  <a:lnTo>
                    <a:pt x="68973" y="4549"/>
                  </a:lnTo>
                  <a:lnTo>
                    <a:pt x="67890" y="5890"/>
                  </a:lnTo>
                  <a:lnTo>
                    <a:pt x="64145" y="7379"/>
                  </a:lnTo>
                  <a:lnTo>
                    <a:pt x="62766" y="8728"/>
                  </a:lnTo>
                  <a:lnTo>
                    <a:pt x="59297" y="17231"/>
                  </a:lnTo>
                  <a:lnTo>
                    <a:pt x="54187" y="23730"/>
                  </a:lnTo>
                  <a:lnTo>
                    <a:pt x="52250" y="31688"/>
                  </a:lnTo>
                  <a:lnTo>
                    <a:pt x="51441" y="71614"/>
                  </a:lnTo>
                  <a:lnTo>
                    <a:pt x="51435" y="97048"/>
                  </a:lnTo>
                  <a:lnTo>
                    <a:pt x="53975" y="102821"/>
                  </a:lnTo>
                  <a:lnTo>
                    <a:pt x="57326" y="108562"/>
                  </a:lnTo>
                  <a:lnTo>
                    <a:pt x="68668" y="142077"/>
                  </a:lnTo>
                  <a:lnTo>
                    <a:pt x="83126" y="159948"/>
                  </a:lnTo>
                  <a:lnTo>
                    <a:pt x="100035" y="176204"/>
                  </a:lnTo>
                  <a:lnTo>
                    <a:pt x="105737" y="178324"/>
                  </a:lnTo>
                  <a:lnTo>
                    <a:pt x="107639" y="179842"/>
                  </a:lnTo>
                  <a:lnTo>
                    <a:pt x="115492" y="191803"/>
                  </a:lnTo>
                  <a:lnTo>
                    <a:pt x="120545" y="194782"/>
                  </a:lnTo>
                  <a:lnTo>
                    <a:pt x="125965" y="197058"/>
                  </a:lnTo>
                  <a:lnTo>
                    <a:pt x="144048" y="212724"/>
                  </a:lnTo>
                  <a:lnTo>
                    <a:pt x="147524" y="213605"/>
                  </a:lnTo>
                  <a:lnTo>
                    <a:pt x="149784" y="213840"/>
                  </a:lnTo>
                  <a:lnTo>
                    <a:pt x="151291" y="214949"/>
                  </a:lnTo>
                  <a:lnTo>
                    <a:pt x="152295" y="216641"/>
                  </a:lnTo>
                  <a:lnTo>
                    <a:pt x="152965" y="218722"/>
                  </a:lnTo>
                  <a:lnTo>
                    <a:pt x="154364" y="220108"/>
                  </a:lnTo>
                  <a:lnTo>
                    <a:pt x="162762" y="222851"/>
                  </a:lnTo>
                  <a:lnTo>
                    <a:pt x="171093" y="231101"/>
                  </a:lnTo>
                  <a:lnTo>
                    <a:pt x="171450" y="22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78"/>
          <p:cNvGrpSpPr/>
          <p:nvPr/>
        </p:nvGrpSpPr>
        <p:grpSpPr>
          <a:xfrm>
            <a:off x="1288733" y="3729038"/>
            <a:ext cx="462915" cy="437198"/>
            <a:chOff x="1288733" y="3729038"/>
            <a:chExt cx="462915" cy="437198"/>
          </a:xfrm>
        </p:grpSpPr>
        <p:sp>
          <p:nvSpPr>
            <p:cNvPr id="309" name="SMARTInkShape-328"/>
            <p:cNvSpPr/>
            <p:nvPr>
              <p:custDataLst>
                <p:tags r:id="rId70"/>
              </p:custDataLst>
            </p:nvPr>
          </p:nvSpPr>
          <p:spPr>
            <a:xfrm>
              <a:off x="1305878" y="3754755"/>
              <a:ext cx="17145" cy="411481"/>
            </a:xfrm>
            <a:custGeom>
              <a:avLst/>
              <a:gdLst/>
              <a:ahLst/>
              <a:cxnLst/>
              <a:rect l="0" t="0" r="0" b="0"/>
              <a:pathLst>
                <a:path w="17145" h="411481">
                  <a:moveTo>
                    <a:pt x="8572" y="0"/>
                  </a:moveTo>
                  <a:lnTo>
                    <a:pt x="8572" y="0"/>
                  </a:lnTo>
                  <a:lnTo>
                    <a:pt x="8572" y="24141"/>
                  </a:lnTo>
                  <a:lnTo>
                    <a:pt x="14463" y="32250"/>
                  </a:lnTo>
                  <a:lnTo>
                    <a:pt x="15953" y="37511"/>
                  </a:lnTo>
                  <a:lnTo>
                    <a:pt x="17124" y="79957"/>
                  </a:lnTo>
                  <a:lnTo>
                    <a:pt x="17144" y="120717"/>
                  </a:lnTo>
                  <a:lnTo>
                    <a:pt x="16192" y="130805"/>
                  </a:lnTo>
                  <a:lnTo>
                    <a:pt x="10359" y="147582"/>
                  </a:lnTo>
                  <a:lnTo>
                    <a:pt x="8619" y="189172"/>
                  </a:lnTo>
                  <a:lnTo>
                    <a:pt x="8573" y="229462"/>
                  </a:lnTo>
                  <a:lnTo>
                    <a:pt x="8572" y="270645"/>
                  </a:lnTo>
                  <a:lnTo>
                    <a:pt x="8572" y="311465"/>
                  </a:lnTo>
                  <a:lnTo>
                    <a:pt x="8572" y="351473"/>
                  </a:lnTo>
                  <a:lnTo>
                    <a:pt x="8572" y="358352"/>
                  </a:lnTo>
                  <a:lnTo>
                    <a:pt x="1191" y="367277"/>
                  </a:lnTo>
                  <a:lnTo>
                    <a:pt x="104" y="375880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29"/>
            <p:cNvSpPr/>
            <p:nvPr>
              <p:custDataLst>
                <p:tags r:id="rId71"/>
              </p:custDataLst>
            </p:nvPr>
          </p:nvSpPr>
          <p:spPr>
            <a:xfrm>
              <a:off x="1288733" y="3729038"/>
              <a:ext cx="137150" cy="137160"/>
            </a:xfrm>
            <a:custGeom>
              <a:avLst/>
              <a:gdLst/>
              <a:ahLst/>
              <a:cxnLst/>
              <a:rect l="0" t="0" r="0" b="0"/>
              <a:pathLst>
                <a:path w="137150" h="137160">
                  <a:moveTo>
                    <a:pt x="8572" y="0"/>
                  </a:moveTo>
                  <a:lnTo>
                    <a:pt x="8572" y="0"/>
                  </a:lnTo>
                  <a:lnTo>
                    <a:pt x="9" y="0"/>
                  </a:lnTo>
                  <a:lnTo>
                    <a:pt x="24141" y="0"/>
                  </a:lnTo>
                  <a:lnTo>
                    <a:pt x="32250" y="5891"/>
                  </a:lnTo>
                  <a:lnTo>
                    <a:pt x="40247" y="7777"/>
                  </a:lnTo>
                  <a:lnTo>
                    <a:pt x="54324" y="8467"/>
                  </a:lnTo>
                  <a:lnTo>
                    <a:pt x="60021" y="11065"/>
                  </a:lnTo>
                  <a:lnTo>
                    <a:pt x="65728" y="14443"/>
                  </a:lnTo>
                  <a:lnTo>
                    <a:pt x="74296" y="17297"/>
                  </a:lnTo>
                  <a:lnTo>
                    <a:pt x="82868" y="22799"/>
                  </a:lnTo>
                  <a:lnTo>
                    <a:pt x="91440" y="24852"/>
                  </a:lnTo>
                  <a:lnTo>
                    <a:pt x="97155" y="25332"/>
                  </a:lnTo>
                  <a:lnTo>
                    <a:pt x="102870" y="28086"/>
                  </a:lnTo>
                  <a:lnTo>
                    <a:pt x="135850" y="58699"/>
                  </a:lnTo>
                  <a:lnTo>
                    <a:pt x="136772" y="64170"/>
                  </a:lnTo>
                  <a:lnTo>
                    <a:pt x="137149" y="84065"/>
                  </a:lnTo>
                  <a:lnTo>
                    <a:pt x="115921" y="106950"/>
                  </a:lnTo>
                  <a:lnTo>
                    <a:pt x="110893" y="109446"/>
                  </a:lnTo>
                  <a:lnTo>
                    <a:pt x="108218" y="110111"/>
                  </a:lnTo>
                  <a:lnTo>
                    <a:pt x="99903" y="115599"/>
                  </a:lnTo>
                  <a:lnTo>
                    <a:pt x="88561" y="125034"/>
                  </a:lnTo>
                  <a:lnTo>
                    <a:pt x="80003" y="127534"/>
                  </a:lnTo>
                  <a:lnTo>
                    <a:pt x="62864" y="129447"/>
                  </a:lnTo>
                  <a:lnTo>
                    <a:pt x="51434" y="135354"/>
                  </a:lnTo>
                  <a:lnTo>
                    <a:pt x="9912" y="137159"/>
                  </a:lnTo>
                  <a:lnTo>
                    <a:pt x="4418" y="137159"/>
                  </a:lnTo>
                  <a:lnTo>
                    <a:pt x="2945" y="136207"/>
                  </a:lnTo>
                  <a:lnTo>
                    <a:pt x="1963" y="134620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30"/>
            <p:cNvSpPr/>
            <p:nvPr>
              <p:custDataLst>
                <p:tags r:id="rId72"/>
              </p:custDataLst>
            </p:nvPr>
          </p:nvSpPr>
          <p:spPr>
            <a:xfrm>
              <a:off x="1443038" y="3746224"/>
              <a:ext cx="137160" cy="197127"/>
            </a:xfrm>
            <a:custGeom>
              <a:avLst/>
              <a:gdLst/>
              <a:ahLst/>
              <a:cxnLst/>
              <a:rect l="0" t="0" r="0" b="0"/>
              <a:pathLst>
                <a:path w="137160" h="197127">
                  <a:moveTo>
                    <a:pt x="51434" y="197126"/>
                  </a:moveTo>
                  <a:lnTo>
                    <a:pt x="51434" y="197126"/>
                  </a:lnTo>
                  <a:lnTo>
                    <a:pt x="30094" y="197126"/>
                  </a:lnTo>
                  <a:lnTo>
                    <a:pt x="28635" y="196173"/>
                  </a:lnTo>
                  <a:lnTo>
                    <a:pt x="27663" y="194586"/>
                  </a:lnTo>
                  <a:lnTo>
                    <a:pt x="27014" y="192576"/>
                  </a:lnTo>
                  <a:lnTo>
                    <a:pt x="17062" y="180058"/>
                  </a:lnTo>
                  <a:lnTo>
                    <a:pt x="12980" y="175888"/>
                  </a:lnTo>
                  <a:lnTo>
                    <a:pt x="7991" y="173400"/>
                  </a:lnTo>
                  <a:lnTo>
                    <a:pt x="5327" y="172736"/>
                  </a:lnTo>
                  <a:lnTo>
                    <a:pt x="3551" y="170388"/>
                  </a:lnTo>
                  <a:lnTo>
                    <a:pt x="1052" y="158936"/>
                  </a:lnTo>
                  <a:lnTo>
                    <a:pt x="5" y="117443"/>
                  </a:lnTo>
                  <a:lnTo>
                    <a:pt x="0" y="101164"/>
                  </a:lnTo>
                  <a:lnTo>
                    <a:pt x="2540" y="94787"/>
                  </a:lnTo>
                  <a:lnTo>
                    <a:pt x="4551" y="91752"/>
                  </a:lnTo>
                  <a:lnTo>
                    <a:pt x="10582" y="70372"/>
                  </a:lnTo>
                  <a:lnTo>
                    <a:pt x="14228" y="63638"/>
                  </a:lnTo>
                  <a:lnTo>
                    <a:pt x="21311" y="44093"/>
                  </a:lnTo>
                  <a:lnTo>
                    <a:pt x="23732" y="40811"/>
                  </a:lnTo>
                  <a:lnTo>
                    <a:pt x="31691" y="34288"/>
                  </a:lnTo>
                  <a:lnTo>
                    <a:pt x="40081" y="23042"/>
                  </a:lnTo>
                  <a:lnTo>
                    <a:pt x="47647" y="17911"/>
                  </a:lnTo>
                  <a:lnTo>
                    <a:pt x="55487" y="5404"/>
                  </a:lnTo>
                  <a:lnTo>
                    <a:pt x="60538" y="2379"/>
                  </a:lnTo>
                  <a:lnTo>
                    <a:pt x="71542" y="436"/>
                  </a:lnTo>
                  <a:lnTo>
                    <a:pt x="84040" y="0"/>
                  </a:lnTo>
                  <a:lnTo>
                    <a:pt x="94828" y="6749"/>
                  </a:lnTo>
                  <a:lnTo>
                    <a:pt x="97508" y="7343"/>
                  </a:lnTo>
                  <a:lnTo>
                    <a:pt x="109780" y="15808"/>
                  </a:lnTo>
                  <a:lnTo>
                    <a:pt x="127278" y="32942"/>
                  </a:lnTo>
                  <a:lnTo>
                    <a:pt x="129281" y="40834"/>
                  </a:lnTo>
                  <a:lnTo>
                    <a:pt x="137159" y="51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31"/>
            <p:cNvSpPr/>
            <p:nvPr>
              <p:custDataLst>
                <p:tags r:id="rId73"/>
              </p:custDataLst>
            </p:nvPr>
          </p:nvSpPr>
          <p:spPr>
            <a:xfrm>
              <a:off x="1589996" y="3789046"/>
              <a:ext cx="161652" cy="188595"/>
            </a:xfrm>
            <a:custGeom>
              <a:avLst/>
              <a:gdLst/>
              <a:ahLst/>
              <a:cxnLst/>
              <a:rect l="0" t="0" r="0" b="0"/>
              <a:pathLst>
                <a:path w="161652" h="188595">
                  <a:moveTo>
                    <a:pt x="15919" y="68579"/>
                  </a:moveTo>
                  <a:lnTo>
                    <a:pt x="15919" y="68579"/>
                  </a:lnTo>
                  <a:lnTo>
                    <a:pt x="15919" y="84502"/>
                  </a:lnTo>
                  <a:lnTo>
                    <a:pt x="16871" y="84909"/>
                  </a:lnTo>
                  <a:lnTo>
                    <a:pt x="23300" y="85617"/>
                  </a:lnTo>
                  <a:lnTo>
                    <a:pt x="23962" y="88217"/>
                  </a:lnTo>
                  <a:lnTo>
                    <a:pt x="24138" y="90243"/>
                  </a:lnTo>
                  <a:lnTo>
                    <a:pt x="25209" y="91594"/>
                  </a:lnTo>
                  <a:lnTo>
                    <a:pt x="28938" y="93095"/>
                  </a:lnTo>
                  <a:lnTo>
                    <a:pt x="40083" y="94191"/>
                  </a:lnTo>
                  <a:lnTo>
                    <a:pt x="48173" y="88384"/>
                  </a:lnTo>
                  <a:lnTo>
                    <a:pt x="56167" y="86512"/>
                  </a:lnTo>
                  <a:lnTo>
                    <a:pt x="65693" y="85828"/>
                  </a:lnTo>
                  <a:lnTo>
                    <a:pt x="73870" y="79853"/>
                  </a:lnTo>
                  <a:lnTo>
                    <a:pt x="82911" y="77507"/>
                  </a:lnTo>
                  <a:lnTo>
                    <a:pt x="100418" y="61230"/>
                  </a:lnTo>
                  <a:lnTo>
                    <a:pt x="101281" y="55818"/>
                  </a:lnTo>
                  <a:lnTo>
                    <a:pt x="101641" y="35619"/>
                  </a:lnTo>
                  <a:lnTo>
                    <a:pt x="95752" y="27708"/>
                  </a:lnTo>
                  <a:lnTo>
                    <a:pt x="94263" y="22474"/>
                  </a:lnTo>
                  <a:lnTo>
                    <a:pt x="92913" y="20697"/>
                  </a:lnTo>
                  <a:lnTo>
                    <a:pt x="87415" y="17244"/>
                  </a:lnTo>
                  <a:lnTo>
                    <a:pt x="85795" y="13061"/>
                  </a:lnTo>
                  <a:lnTo>
                    <a:pt x="84411" y="11565"/>
                  </a:lnTo>
                  <a:lnTo>
                    <a:pt x="80332" y="9902"/>
                  </a:lnTo>
                  <a:lnTo>
                    <a:pt x="78864" y="8506"/>
                  </a:lnTo>
                  <a:lnTo>
                    <a:pt x="77232" y="4415"/>
                  </a:lnTo>
                  <a:lnTo>
                    <a:pt x="75844" y="2943"/>
                  </a:lnTo>
                  <a:lnTo>
                    <a:pt x="68660" y="387"/>
                  </a:lnTo>
                  <a:lnTo>
                    <a:pt x="34747" y="0"/>
                  </a:lnTo>
                  <a:lnTo>
                    <a:pt x="25831" y="7380"/>
                  </a:lnTo>
                  <a:lnTo>
                    <a:pt x="20337" y="8218"/>
                  </a:lnTo>
                  <a:lnTo>
                    <a:pt x="18865" y="9289"/>
                  </a:lnTo>
                  <a:lnTo>
                    <a:pt x="17883" y="10955"/>
                  </a:lnTo>
                  <a:lnTo>
                    <a:pt x="17228" y="13018"/>
                  </a:lnTo>
                  <a:lnTo>
                    <a:pt x="9306" y="25926"/>
                  </a:lnTo>
                  <a:lnTo>
                    <a:pt x="7734" y="32637"/>
                  </a:lnTo>
                  <a:lnTo>
                    <a:pt x="1532" y="40807"/>
                  </a:lnTo>
                  <a:lnTo>
                    <a:pt x="0" y="46076"/>
                  </a:lnTo>
                  <a:lnTo>
                    <a:pt x="544" y="48814"/>
                  </a:lnTo>
                  <a:lnTo>
                    <a:pt x="5721" y="60053"/>
                  </a:lnTo>
                  <a:lnTo>
                    <a:pt x="8085" y="74300"/>
                  </a:lnTo>
                  <a:lnTo>
                    <a:pt x="20997" y="97331"/>
                  </a:lnTo>
                  <a:lnTo>
                    <a:pt x="24409" y="107790"/>
                  </a:lnTo>
                  <a:lnTo>
                    <a:pt x="47424" y="134281"/>
                  </a:lnTo>
                  <a:lnTo>
                    <a:pt x="73071" y="159066"/>
                  </a:lnTo>
                  <a:lnTo>
                    <a:pt x="84499" y="164664"/>
                  </a:lnTo>
                  <a:lnTo>
                    <a:pt x="90214" y="168433"/>
                  </a:lnTo>
                  <a:lnTo>
                    <a:pt x="98787" y="171508"/>
                  </a:lnTo>
                  <a:lnTo>
                    <a:pt x="107359" y="177075"/>
                  </a:lnTo>
                  <a:lnTo>
                    <a:pt x="115932" y="180101"/>
                  </a:lnTo>
                  <a:lnTo>
                    <a:pt x="124504" y="185654"/>
                  </a:lnTo>
                  <a:lnTo>
                    <a:pt x="133076" y="187723"/>
                  </a:lnTo>
                  <a:lnTo>
                    <a:pt x="161651" y="18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4" name="SMARTInkShape-332"/>
          <p:cNvSpPr/>
          <p:nvPr>
            <p:custDataLst>
              <p:tags r:id="rId3"/>
            </p:custDataLst>
          </p:nvPr>
        </p:nvSpPr>
        <p:spPr>
          <a:xfrm>
            <a:off x="7786688" y="2974657"/>
            <a:ext cx="8574" cy="8574"/>
          </a:xfrm>
          <a:custGeom>
            <a:avLst/>
            <a:gdLst/>
            <a:ahLst/>
            <a:cxnLst/>
            <a:rect l="0" t="0" r="0" b="0"/>
            <a:pathLst>
              <a:path w="8574" h="8574">
                <a:moveTo>
                  <a:pt x="0" y="8573"/>
                </a:moveTo>
                <a:lnTo>
                  <a:pt x="0" y="8573"/>
                </a:lnTo>
                <a:lnTo>
                  <a:pt x="8563" y="8573"/>
                </a:lnTo>
                <a:lnTo>
                  <a:pt x="8573" y="0"/>
                </a:lnTo>
                <a:lnTo>
                  <a:pt x="8573" y="8571"/>
                </a:lnTo>
                <a:lnTo>
                  <a:pt x="31" y="8573"/>
                </a:lnTo>
                <a:lnTo>
                  <a:pt x="8563" y="85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Shape-333"/>
          <p:cNvSpPr/>
          <p:nvPr>
            <p:custDataLst>
              <p:tags r:id="rId4"/>
            </p:custDataLst>
          </p:nvPr>
        </p:nvSpPr>
        <p:spPr>
          <a:xfrm>
            <a:off x="7323890" y="2708910"/>
            <a:ext cx="407723" cy="384560"/>
          </a:xfrm>
          <a:custGeom>
            <a:avLst/>
            <a:gdLst/>
            <a:ahLst/>
            <a:cxnLst/>
            <a:rect l="0" t="0" r="0" b="0"/>
            <a:pathLst>
              <a:path w="407723" h="384560">
                <a:moveTo>
                  <a:pt x="308492" y="111443"/>
                </a:moveTo>
                <a:lnTo>
                  <a:pt x="308492" y="111443"/>
                </a:lnTo>
                <a:lnTo>
                  <a:pt x="308492" y="106892"/>
                </a:lnTo>
                <a:lnTo>
                  <a:pt x="305953" y="102118"/>
                </a:lnTo>
                <a:lnTo>
                  <a:pt x="302601" y="96820"/>
                </a:lnTo>
                <a:lnTo>
                  <a:pt x="300449" y="85659"/>
                </a:lnTo>
                <a:lnTo>
                  <a:pt x="300273" y="82823"/>
                </a:lnTo>
                <a:lnTo>
                  <a:pt x="299203" y="80933"/>
                </a:lnTo>
                <a:lnTo>
                  <a:pt x="297536" y="79673"/>
                </a:lnTo>
                <a:lnTo>
                  <a:pt x="295474" y="78833"/>
                </a:lnTo>
                <a:lnTo>
                  <a:pt x="294098" y="77320"/>
                </a:lnTo>
                <a:lnTo>
                  <a:pt x="292570" y="73100"/>
                </a:lnTo>
                <a:lnTo>
                  <a:pt x="291210" y="71593"/>
                </a:lnTo>
                <a:lnTo>
                  <a:pt x="274028" y="61971"/>
                </a:lnTo>
                <a:lnTo>
                  <a:pt x="271229" y="61317"/>
                </a:lnTo>
                <a:lnTo>
                  <a:pt x="257041" y="53395"/>
                </a:lnTo>
                <a:lnTo>
                  <a:pt x="215712" y="51469"/>
                </a:lnTo>
                <a:lnTo>
                  <a:pt x="173803" y="51436"/>
                </a:lnTo>
                <a:lnTo>
                  <a:pt x="157145" y="52388"/>
                </a:lnTo>
                <a:lnTo>
                  <a:pt x="114287" y="66616"/>
                </a:lnTo>
                <a:lnTo>
                  <a:pt x="99079" y="73607"/>
                </a:lnTo>
                <a:lnTo>
                  <a:pt x="83461" y="77054"/>
                </a:lnTo>
                <a:lnTo>
                  <a:pt x="71424" y="84638"/>
                </a:lnTo>
                <a:lnTo>
                  <a:pt x="31432" y="122777"/>
                </a:lnTo>
                <a:lnTo>
                  <a:pt x="12272" y="150647"/>
                </a:lnTo>
                <a:lnTo>
                  <a:pt x="1223" y="181657"/>
                </a:lnTo>
                <a:lnTo>
                  <a:pt x="0" y="207299"/>
                </a:lnTo>
                <a:lnTo>
                  <a:pt x="2475" y="213735"/>
                </a:lnTo>
                <a:lnTo>
                  <a:pt x="4469" y="216785"/>
                </a:lnTo>
                <a:lnTo>
                  <a:pt x="10470" y="238192"/>
                </a:lnTo>
                <a:lnTo>
                  <a:pt x="39910" y="279219"/>
                </a:lnTo>
                <a:lnTo>
                  <a:pt x="79576" y="319719"/>
                </a:lnTo>
                <a:lnTo>
                  <a:pt x="104762" y="342370"/>
                </a:lnTo>
                <a:lnTo>
                  <a:pt x="117953" y="348775"/>
                </a:lnTo>
                <a:lnTo>
                  <a:pt x="124748" y="351226"/>
                </a:lnTo>
                <a:lnTo>
                  <a:pt x="134881" y="357009"/>
                </a:lnTo>
                <a:lnTo>
                  <a:pt x="148573" y="360098"/>
                </a:lnTo>
                <a:lnTo>
                  <a:pt x="177956" y="374820"/>
                </a:lnTo>
                <a:lnTo>
                  <a:pt x="210467" y="378050"/>
                </a:lnTo>
                <a:lnTo>
                  <a:pt x="222595" y="383957"/>
                </a:lnTo>
                <a:lnTo>
                  <a:pt x="225510" y="384559"/>
                </a:lnTo>
                <a:lnTo>
                  <a:pt x="262535" y="376452"/>
                </a:lnTo>
                <a:lnTo>
                  <a:pt x="274156" y="370447"/>
                </a:lnTo>
                <a:lnTo>
                  <a:pt x="288484" y="367906"/>
                </a:lnTo>
                <a:lnTo>
                  <a:pt x="299919" y="361880"/>
                </a:lnTo>
                <a:lnTo>
                  <a:pt x="302777" y="361268"/>
                </a:lnTo>
                <a:lnTo>
                  <a:pt x="311349" y="355857"/>
                </a:lnTo>
                <a:lnTo>
                  <a:pt x="322780" y="346447"/>
                </a:lnTo>
                <a:lnTo>
                  <a:pt x="334210" y="341060"/>
                </a:lnTo>
                <a:lnTo>
                  <a:pt x="345640" y="331106"/>
                </a:lnTo>
                <a:lnTo>
                  <a:pt x="348815" y="325594"/>
                </a:lnTo>
                <a:lnTo>
                  <a:pt x="351179" y="319968"/>
                </a:lnTo>
                <a:lnTo>
                  <a:pt x="355403" y="314293"/>
                </a:lnTo>
                <a:lnTo>
                  <a:pt x="360456" y="311136"/>
                </a:lnTo>
                <a:lnTo>
                  <a:pt x="363138" y="310294"/>
                </a:lnTo>
                <a:lnTo>
                  <a:pt x="364925" y="307828"/>
                </a:lnTo>
                <a:lnTo>
                  <a:pt x="368393" y="297160"/>
                </a:lnTo>
                <a:lnTo>
                  <a:pt x="370335" y="295262"/>
                </a:lnTo>
                <a:lnTo>
                  <a:pt x="372581" y="293996"/>
                </a:lnTo>
                <a:lnTo>
                  <a:pt x="374078" y="292200"/>
                </a:lnTo>
                <a:lnTo>
                  <a:pt x="379021" y="282473"/>
                </a:lnTo>
                <a:lnTo>
                  <a:pt x="382702" y="276991"/>
                </a:lnTo>
                <a:lnTo>
                  <a:pt x="385725" y="268550"/>
                </a:lnTo>
                <a:lnTo>
                  <a:pt x="391278" y="260016"/>
                </a:lnTo>
                <a:lnTo>
                  <a:pt x="401919" y="226536"/>
                </a:lnTo>
                <a:lnTo>
                  <a:pt x="402756" y="202913"/>
                </a:lnTo>
                <a:lnTo>
                  <a:pt x="405314" y="197181"/>
                </a:lnTo>
                <a:lnTo>
                  <a:pt x="407330" y="194319"/>
                </a:lnTo>
                <a:lnTo>
                  <a:pt x="407722" y="191459"/>
                </a:lnTo>
                <a:lnTo>
                  <a:pt x="402900" y="162878"/>
                </a:lnTo>
                <a:lnTo>
                  <a:pt x="402812" y="151447"/>
                </a:lnTo>
                <a:lnTo>
                  <a:pt x="400260" y="145733"/>
                </a:lnTo>
                <a:lnTo>
                  <a:pt x="396903" y="140018"/>
                </a:lnTo>
                <a:lnTo>
                  <a:pt x="394061" y="131445"/>
                </a:lnTo>
                <a:lnTo>
                  <a:pt x="388562" y="122872"/>
                </a:lnTo>
                <a:lnTo>
                  <a:pt x="385557" y="114300"/>
                </a:lnTo>
                <a:lnTo>
                  <a:pt x="380010" y="105728"/>
                </a:lnTo>
                <a:lnTo>
                  <a:pt x="376990" y="97155"/>
                </a:lnTo>
                <a:lnTo>
                  <a:pt x="355844" y="73103"/>
                </a:lnTo>
                <a:lnTo>
                  <a:pt x="350811" y="70590"/>
                </a:lnTo>
                <a:lnTo>
                  <a:pt x="348135" y="69920"/>
                </a:lnTo>
                <a:lnTo>
                  <a:pt x="339817" y="64426"/>
                </a:lnTo>
                <a:lnTo>
                  <a:pt x="336701" y="59431"/>
                </a:lnTo>
                <a:lnTo>
                  <a:pt x="335872" y="56766"/>
                </a:lnTo>
                <a:lnTo>
                  <a:pt x="334365" y="54989"/>
                </a:lnTo>
                <a:lnTo>
                  <a:pt x="317172" y="42797"/>
                </a:lnTo>
                <a:lnTo>
                  <a:pt x="312985" y="38706"/>
                </a:lnTo>
                <a:lnTo>
                  <a:pt x="307950" y="36253"/>
                </a:lnTo>
                <a:lnTo>
                  <a:pt x="305273" y="35598"/>
                </a:lnTo>
                <a:lnTo>
                  <a:pt x="303489" y="34210"/>
                </a:lnTo>
                <a:lnTo>
                  <a:pt x="301507" y="30127"/>
                </a:lnTo>
                <a:lnTo>
                  <a:pt x="300024" y="28657"/>
                </a:lnTo>
                <a:lnTo>
                  <a:pt x="295839" y="27024"/>
                </a:lnTo>
                <a:lnTo>
                  <a:pt x="294342" y="25636"/>
                </a:lnTo>
                <a:lnTo>
                  <a:pt x="292678" y="21554"/>
                </a:lnTo>
                <a:lnTo>
                  <a:pt x="291282" y="20084"/>
                </a:lnTo>
                <a:lnTo>
                  <a:pt x="287191" y="18451"/>
                </a:lnTo>
                <a:lnTo>
                  <a:pt x="285718" y="17064"/>
                </a:lnTo>
                <a:lnTo>
                  <a:pt x="284084" y="12981"/>
                </a:lnTo>
                <a:lnTo>
                  <a:pt x="282695" y="11512"/>
                </a:lnTo>
                <a:lnTo>
                  <a:pt x="275509" y="8960"/>
                </a:lnTo>
                <a:lnTo>
                  <a:pt x="266937" y="8606"/>
                </a:lnTo>
                <a:lnTo>
                  <a:pt x="258364" y="1195"/>
                </a:lnTo>
                <a:lnTo>
                  <a:pt x="249791" y="105"/>
                </a:lnTo>
                <a:lnTo>
                  <a:pt x="223993" y="0"/>
                </a:lnTo>
                <a:lnTo>
                  <a:pt x="209654" y="13114"/>
                </a:lnTo>
                <a:lnTo>
                  <a:pt x="209263" y="14458"/>
                </a:lnTo>
                <a:lnTo>
                  <a:pt x="209954" y="15353"/>
                </a:lnTo>
                <a:lnTo>
                  <a:pt x="211368" y="15951"/>
                </a:lnTo>
                <a:lnTo>
                  <a:pt x="212310" y="17301"/>
                </a:lnTo>
                <a:lnTo>
                  <a:pt x="214196" y="257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4" name="SMARTInkShape-Group81"/>
          <p:cNvGrpSpPr/>
          <p:nvPr/>
        </p:nvGrpSpPr>
        <p:grpSpPr>
          <a:xfrm>
            <a:off x="4263437" y="2623289"/>
            <a:ext cx="3034619" cy="479559"/>
            <a:chOff x="4263437" y="2623289"/>
            <a:chExt cx="3034619" cy="479559"/>
          </a:xfrm>
        </p:grpSpPr>
        <p:sp>
          <p:nvSpPr>
            <p:cNvPr id="316" name="SMARTInkShape-334"/>
            <p:cNvSpPr/>
            <p:nvPr>
              <p:custDataLst>
                <p:tags r:id="rId52"/>
              </p:custDataLst>
            </p:nvPr>
          </p:nvSpPr>
          <p:spPr>
            <a:xfrm>
              <a:off x="6201287" y="2829032"/>
              <a:ext cx="222374" cy="179817"/>
            </a:xfrm>
            <a:custGeom>
              <a:avLst/>
              <a:gdLst/>
              <a:ahLst/>
              <a:cxnLst/>
              <a:rect l="0" t="0" r="0" b="0"/>
              <a:pathLst>
                <a:path w="222374" h="179817">
                  <a:moveTo>
                    <a:pt x="213801" y="17038"/>
                  </a:moveTo>
                  <a:lnTo>
                    <a:pt x="213801" y="17038"/>
                  </a:lnTo>
                  <a:lnTo>
                    <a:pt x="213801" y="12487"/>
                  </a:lnTo>
                  <a:lnTo>
                    <a:pt x="212848" y="11147"/>
                  </a:lnTo>
                  <a:lnTo>
                    <a:pt x="211260" y="10253"/>
                  </a:lnTo>
                  <a:lnTo>
                    <a:pt x="199179" y="7748"/>
                  </a:lnTo>
                  <a:lnTo>
                    <a:pt x="190841" y="2644"/>
                  </a:lnTo>
                  <a:lnTo>
                    <a:pt x="179491" y="437"/>
                  </a:lnTo>
                  <a:lnTo>
                    <a:pt x="163526" y="0"/>
                  </a:lnTo>
                  <a:lnTo>
                    <a:pt x="125119" y="8630"/>
                  </a:lnTo>
                  <a:lnTo>
                    <a:pt x="85207" y="25787"/>
                  </a:lnTo>
                  <a:lnTo>
                    <a:pt x="57590" y="40874"/>
                  </a:lnTo>
                  <a:lnTo>
                    <a:pt x="40563" y="58118"/>
                  </a:lnTo>
                  <a:lnTo>
                    <a:pt x="31078" y="65776"/>
                  </a:lnTo>
                  <a:lnTo>
                    <a:pt x="5321" y="101215"/>
                  </a:lnTo>
                  <a:lnTo>
                    <a:pt x="1217" y="117439"/>
                  </a:lnTo>
                  <a:lnTo>
                    <a:pt x="0" y="129760"/>
                  </a:lnTo>
                  <a:lnTo>
                    <a:pt x="2256" y="136352"/>
                  </a:lnTo>
                  <a:lnTo>
                    <a:pt x="5481" y="142456"/>
                  </a:lnTo>
                  <a:lnTo>
                    <a:pt x="8249" y="151248"/>
                  </a:lnTo>
                  <a:lnTo>
                    <a:pt x="19892" y="165616"/>
                  </a:lnTo>
                  <a:lnTo>
                    <a:pt x="32733" y="174197"/>
                  </a:lnTo>
                  <a:lnTo>
                    <a:pt x="48602" y="178221"/>
                  </a:lnTo>
                  <a:lnTo>
                    <a:pt x="89055" y="179816"/>
                  </a:lnTo>
                  <a:lnTo>
                    <a:pt x="130141" y="178955"/>
                  </a:lnTo>
                  <a:lnTo>
                    <a:pt x="170891" y="171872"/>
                  </a:lnTo>
                  <a:lnTo>
                    <a:pt x="193616" y="170460"/>
                  </a:lnTo>
                  <a:lnTo>
                    <a:pt x="212901" y="163126"/>
                  </a:lnTo>
                  <a:lnTo>
                    <a:pt x="222373" y="154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35"/>
            <p:cNvSpPr/>
            <p:nvPr>
              <p:custDataLst>
                <p:tags r:id="rId53"/>
              </p:custDataLst>
            </p:nvPr>
          </p:nvSpPr>
          <p:spPr>
            <a:xfrm>
              <a:off x="5844463" y="2794635"/>
              <a:ext cx="163742" cy="248604"/>
            </a:xfrm>
            <a:custGeom>
              <a:avLst/>
              <a:gdLst/>
              <a:ahLst/>
              <a:cxnLst/>
              <a:rect l="0" t="0" r="0" b="0"/>
              <a:pathLst>
                <a:path w="163742" h="248604">
                  <a:moveTo>
                    <a:pt x="116282" y="0"/>
                  </a:moveTo>
                  <a:lnTo>
                    <a:pt x="116282" y="0"/>
                  </a:lnTo>
                  <a:lnTo>
                    <a:pt x="79093" y="0"/>
                  </a:lnTo>
                  <a:lnTo>
                    <a:pt x="73401" y="2540"/>
                  </a:lnTo>
                  <a:lnTo>
                    <a:pt x="70550" y="4551"/>
                  </a:lnTo>
                  <a:lnTo>
                    <a:pt x="49488" y="10583"/>
                  </a:lnTo>
                  <a:lnTo>
                    <a:pt x="13426" y="40338"/>
                  </a:lnTo>
                  <a:lnTo>
                    <a:pt x="10564" y="41180"/>
                  </a:lnTo>
                  <a:lnTo>
                    <a:pt x="8656" y="42693"/>
                  </a:lnTo>
                  <a:lnTo>
                    <a:pt x="6536" y="46914"/>
                  </a:lnTo>
                  <a:lnTo>
                    <a:pt x="4222" y="57386"/>
                  </a:lnTo>
                  <a:lnTo>
                    <a:pt x="438" y="62970"/>
                  </a:lnTo>
                  <a:lnTo>
                    <a:pt x="0" y="64840"/>
                  </a:lnTo>
                  <a:lnTo>
                    <a:pt x="660" y="66087"/>
                  </a:lnTo>
                  <a:lnTo>
                    <a:pt x="2053" y="66918"/>
                  </a:lnTo>
                  <a:lnTo>
                    <a:pt x="22087" y="94077"/>
                  </a:lnTo>
                  <a:lnTo>
                    <a:pt x="29333" y="98962"/>
                  </a:lnTo>
                  <a:lnTo>
                    <a:pt x="67991" y="117340"/>
                  </a:lnTo>
                  <a:lnTo>
                    <a:pt x="88081" y="126084"/>
                  </a:lnTo>
                  <a:lnTo>
                    <a:pt x="116816" y="137693"/>
                  </a:lnTo>
                  <a:lnTo>
                    <a:pt x="131046" y="143350"/>
                  </a:lnTo>
                  <a:lnTo>
                    <a:pt x="138083" y="145626"/>
                  </a:lnTo>
                  <a:lnTo>
                    <a:pt x="157410" y="161292"/>
                  </a:lnTo>
                  <a:lnTo>
                    <a:pt x="163181" y="166958"/>
                  </a:lnTo>
                  <a:lnTo>
                    <a:pt x="163741" y="169408"/>
                  </a:lnTo>
                  <a:lnTo>
                    <a:pt x="163161" y="171994"/>
                  </a:lnTo>
                  <a:lnTo>
                    <a:pt x="159938" y="178436"/>
                  </a:lnTo>
                  <a:lnTo>
                    <a:pt x="158349" y="186553"/>
                  </a:lnTo>
                  <a:lnTo>
                    <a:pt x="154663" y="191815"/>
                  </a:lnTo>
                  <a:lnTo>
                    <a:pt x="149850" y="194789"/>
                  </a:lnTo>
                  <a:lnTo>
                    <a:pt x="144536" y="197063"/>
                  </a:lnTo>
                  <a:lnTo>
                    <a:pt x="138999" y="201248"/>
                  </a:lnTo>
                  <a:lnTo>
                    <a:pt x="130823" y="203744"/>
                  </a:lnTo>
                  <a:lnTo>
                    <a:pt x="121793" y="205805"/>
                  </a:lnTo>
                  <a:lnTo>
                    <a:pt x="110401" y="211368"/>
                  </a:lnTo>
                  <a:lnTo>
                    <a:pt x="96336" y="214393"/>
                  </a:lnTo>
                  <a:lnTo>
                    <a:pt x="84760" y="219946"/>
                  </a:lnTo>
                  <a:lnTo>
                    <a:pt x="70642" y="222966"/>
                  </a:lnTo>
                  <a:lnTo>
                    <a:pt x="56855" y="229498"/>
                  </a:lnTo>
                  <a:lnTo>
                    <a:pt x="22842" y="239667"/>
                  </a:lnTo>
                  <a:lnTo>
                    <a:pt x="13412" y="248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36"/>
            <p:cNvSpPr/>
            <p:nvPr>
              <p:custDataLst>
                <p:tags r:id="rId54"/>
              </p:custDataLst>
            </p:nvPr>
          </p:nvSpPr>
          <p:spPr>
            <a:xfrm>
              <a:off x="5669293" y="2829322"/>
              <a:ext cx="171403" cy="222370"/>
            </a:xfrm>
            <a:custGeom>
              <a:avLst/>
              <a:gdLst/>
              <a:ahLst/>
              <a:cxnLst/>
              <a:rect l="0" t="0" r="0" b="0"/>
              <a:pathLst>
                <a:path w="171403" h="222370">
                  <a:moveTo>
                    <a:pt x="137147" y="59610"/>
                  </a:moveTo>
                  <a:lnTo>
                    <a:pt x="137147" y="59610"/>
                  </a:lnTo>
                  <a:lnTo>
                    <a:pt x="137147" y="22450"/>
                  </a:lnTo>
                  <a:lnTo>
                    <a:pt x="134607" y="16742"/>
                  </a:lnTo>
                  <a:lnTo>
                    <a:pt x="132596" y="13887"/>
                  </a:lnTo>
                  <a:lnTo>
                    <a:pt x="127822" y="10714"/>
                  </a:lnTo>
                  <a:lnTo>
                    <a:pt x="122525" y="8351"/>
                  </a:lnTo>
                  <a:lnTo>
                    <a:pt x="114188" y="2618"/>
                  </a:lnTo>
                  <a:lnTo>
                    <a:pt x="108528" y="943"/>
                  </a:lnTo>
                  <a:lnTo>
                    <a:pt x="95436" y="0"/>
                  </a:lnTo>
                  <a:lnTo>
                    <a:pt x="87494" y="2320"/>
                  </a:lnTo>
                  <a:lnTo>
                    <a:pt x="79836" y="5573"/>
                  </a:lnTo>
                  <a:lnTo>
                    <a:pt x="65768" y="8357"/>
                  </a:lnTo>
                  <a:lnTo>
                    <a:pt x="44399" y="20006"/>
                  </a:lnTo>
                  <a:lnTo>
                    <a:pt x="36235" y="28038"/>
                  </a:lnTo>
                  <a:lnTo>
                    <a:pt x="8610" y="68783"/>
                  </a:lnTo>
                  <a:lnTo>
                    <a:pt x="3820" y="79880"/>
                  </a:lnTo>
                  <a:lnTo>
                    <a:pt x="211" y="119633"/>
                  </a:lnTo>
                  <a:lnTo>
                    <a:pt x="0" y="159624"/>
                  </a:lnTo>
                  <a:lnTo>
                    <a:pt x="2533" y="168513"/>
                  </a:lnTo>
                  <a:lnTo>
                    <a:pt x="22946" y="201592"/>
                  </a:lnTo>
                  <a:lnTo>
                    <a:pt x="31449" y="209841"/>
                  </a:lnTo>
                  <a:lnTo>
                    <a:pt x="58209" y="220462"/>
                  </a:lnTo>
                  <a:lnTo>
                    <a:pt x="84443" y="222369"/>
                  </a:lnTo>
                  <a:lnTo>
                    <a:pt x="92451" y="219895"/>
                  </a:lnTo>
                  <a:lnTo>
                    <a:pt x="99184" y="216573"/>
                  </a:lnTo>
                  <a:lnTo>
                    <a:pt x="108330" y="213750"/>
                  </a:lnTo>
                  <a:lnTo>
                    <a:pt x="131422" y="193795"/>
                  </a:lnTo>
                  <a:lnTo>
                    <a:pt x="157149" y="155422"/>
                  </a:lnTo>
                  <a:lnTo>
                    <a:pt x="169426" y="121576"/>
                  </a:lnTo>
                  <a:lnTo>
                    <a:pt x="171402" y="82858"/>
                  </a:lnTo>
                  <a:lnTo>
                    <a:pt x="168882" y="76928"/>
                  </a:lnTo>
                  <a:lnTo>
                    <a:pt x="166876" y="74013"/>
                  </a:lnTo>
                  <a:lnTo>
                    <a:pt x="162705" y="57552"/>
                  </a:lnTo>
                  <a:lnTo>
                    <a:pt x="160852" y="55380"/>
                  </a:lnTo>
                  <a:lnTo>
                    <a:pt x="147360" y="45718"/>
                  </a:lnTo>
                  <a:lnTo>
                    <a:pt x="116787" y="42751"/>
                  </a:lnTo>
                  <a:lnTo>
                    <a:pt x="99893" y="43503"/>
                  </a:lnTo>
                  <a:lnTo>
                    <a:pt x="62528" y="53053"/>
                  </a:lnTo>
                  <a:lnTo>
                    <a:pt x="23244" y="79648"/>
                  </a:lnTo>
                  <a:lnTo>
                    <a:pt x="19849" y="85344"/>
                  </a:lnTo>
                  <a:lnTo>
                    <a:pt x="17489" y="93726"/>
                  </a:lnTo>
                  <a:lnTo>
                    <a:pt x="17132" y="102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37"/>
            <p:cNvSpPr/>
            <p:nvPr>
              <p:custDataLst>
                <p:tags r:id="rId55"/>
              </p:custDataLst>
            </p:nvPr>
          </p:nvSpPr>
          <p:spPr>
            <a:xfrm>
              <a:off x="5472123" y="2777890"/>
              <a:ext cx="162863" cy="316783"/>
            </a:xfrm>
            <a:custGeom>
              <a:avLst/>
              <a:gdLst/>
              <a:ahLst/>
              <a:cxnLst/>
              <a:rect l="0" t="0" r="0" b="0"/>
              <a:pathLst>
                <a:path w="162863" h="316783">
                  <a:moveTo>
                    <a:pt x="25707" y="136760"/>
                  </a:moveTo>
                  <a:lnTo>
                    <a:pt x="25707" y="136760"/>
                  </a:lnTo>
                  <a:lnTo>
                    <a:pt x="25707" y="154081"/>
                  </a:lnTo>
                  <a:lnTo>
                    <a:pt x="28247" y="161286"/>
                  </a:lnTo>
                  <a:lnTo>
                    <a:pt x="30258" y="164540"/>
                  </a:lnTo>
                  <a:lnTo>
                    <a:pt x="33088" y="178223"/>
                  </a:lnTo>
                  <a:lnTo>
                    <a:pt x="34249" y="220857"/>
                  </a:lnTo>
                  <a:lnTo>
                    <a:pt x="35226" y="236839"/>
                  </a:lnTo>
                  <a:lnTo>
                    <a:pt x="42057" y="261618"/>
                  </a:lnTo>
                  <a:lnTo>
                    <a:pt x="42821" y="277935"/>
                  </a:lnTo>
                  <a:lnTo>
                    <a:pt x="41879" y="279454"/>
                  </a:lnTo>
                  <a:lnTo>
                    <a:pt x="40298" y="280467"/>
                  </a:lnTo>
                  <a:lnTo>
                    <a:pt x="34632" y="282374"/>
                  </a:lnTo>
                  <a:lnTo>
                    <a:pt x="34384" y="277907"/>
                  </a:lnTo>
                  <a:lnTo>
                    <a:pt x="33398" y="276578"/>
                  </a:lnTo>
                  <a:lnTo>
                    <a:pt x="22357" y="269719"/>
                  </a:lnTo>
                  <a:lnTo>
                    <a:pt x="19457" y="262210"/>
                  </a:lnTo>
                  <a:lnTo>
                    <a:pt x="17213" y="253476"/>
                  </a:lnTo>
                  <a:lnTo>
                    <a:pt x="11548" y="242251"/>
                  </a:lnTo>
                  <a:lnTo>
                    <a:pt x="2748" y="201608"/>
                  </a:lnTo>
                  <a:lnTo>
                    <a:pt x="151" y="162426"/>
                  </a:lnTo>
                  <a:lnTo>
                    <a:pt x="0" y="122470"/>
                  </a:lnTo>
                  <a:lnTo>
                    <a:pt x="942" y="83420"/>
                  </a:lnTo>
                  <a:lnTo>
                    <a:pt x="6774" y="66393"/>
                  </a:lnTo>
                  <a:lnTo>
                    <a:pt x="8720" y="56908"/>
                  </a:lnTo>
                  <a:lnTo>
                    <a:pt x="25884" y="27281"/>
                  </a:lnTo>
                  <a:lnTo>
                    <a:pt x="37172" y="14275"/>
                  </a:lnTo>
                  <a:lnTo>
                    <a:pt x="42867" y="10885"/>
                  </a:lnTo>
                  <a:lnTo>
                    <a:pt x="48574" y="8425"/>
                  </a:lnTo>
                  <a:lnTo>
                    <a:pt x="54285" y="4157"/>
                  </a:lnTo>
                  <a:lnTo>
                    <a:pt x="62538" y="1626"/>
                  </a:lnTo>
                  <a:lnTo>
                    <a:pt x="78809" y="0"/>
                  </a:lnTo>
                  <a:lnTo>
                    <a:pt x="85185" y="2318"/>
                  </a:lnTo>
                  <a:lnTo>
                    <a:pt x="91194" y="5570"/>
                  </a:lnTo>
                  <a:lnTo>
                    <a:pt x="99931" y="8354"/>
                  </a:lnTo>
                  <a:lnTo>
                    <a:pt x="114279" y="20003"/>
                  </a:lnTo>
                  <a:lnTo>
                    <a:pt x="140007" y="58100"/>
                  </a:lnTo>
                  <a:lnTo>
                    <a:pt x="157505" y="100839"/>
                  </a:lnTo>
                  <a:lnTo>
                    <a:pt x="161278" y="117121"/>
                  </a:lnTo>
                  <a:lnTo>
                    <a:pt x="162774" y="156784"/>
                  </a:lnTo>
                  <a:lnTo>
                    <a:pt x="162862" y="196769"/>
                  </a:lnTo>
                  <a:lnTo>
                    <a:pt x="158316" y="238493"/>
                  </a:lnTo>
                  <a:lnTo>
                    <a:pt x="154451" y="280215"/>
                  </a:lnTo>
                  <a:lnTo>
                    <a:pt x="154325" y="293473"/>
                  </a:lnTo>
                  <a:lnTo>
                    <a:pt x="151768" y="299438"/>
                  </a:lnTo>
                  <a:lnTo>
                    <a:pt x="148409" y="305264"/>
                  </a:lnTo>
                  <a:lnTo>
                    <a:pt x="146917" y="311028"/>
                  </a:lnTo>
                  <a:lnTo>
                    <a:pt x="147470" y="312946"/>
                  </a:lnTo>
                  <a:lnTo>
                    <a:pt x="148793" y="314225"/>
                  </a:lnTo>
                  <a:lnTo>
                    <a:pt x="154295" y="316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38"/>
            <p:cNvSpPr/>
            <p:nvPr>
              <p:custDataLst>
                <p:tags r:id="rId56"/>
              </p:custDataLst>
            </p:nvPr>
          </p:nvSpPr>
          <p:spPr>
            <a:xfrm>
              <a:off x="5377815" y="2820396"/>
              <a:ext cx="94299" cy="231415"/>
            </a:xfrm>
            <a:custGeom>
              <a:avLst/>
              <a:gdLst/>
              <a:ahLst/>
              <a:cxnLst/>
              <a:rect l="0" t="0" r="0" b="0"/>
              <a:pathLst>
                <a:path w="94299" h="231415">
                  <a:moveTo>
                    <a:pt x="0" y="128544"/>
                  </a:moveTo>
                  <a:lnTo>
                    <a:pt x="0" y="128544"/>
                  </a:lnTo>
                  <a:lnTo>
                    <a:pt x="0" y="123993"/>
                  </a:lnTo>
                  <a:lnTo>
                    <a:pt x="953" y="122653"/>
                  </a:lnTo>
                  <a:lnTo>
                    <a:pt x="2540" y="121759"/>
                  </a:lnTo>
                  <a:lnTo>
                    <a:pt x="8731" y="120207"/>
                  </a:lnTo>
                  <a:lnTo>
                    <a:pt x="20400" y="120002"/>
                  </a:lnTo>
                  <a:lnTo>
                    <a:pt x="25894" y="117445"/>
                  </a:lnTo>
                  <a:lnTo>
                    <a:pt x="31511" y="114086"/>
                  </a:lnTo>
                  <a:lnTo>
                    <a:pt x="42878" y="111930"/>
                  </a:lnTo>
                  <a:lnTo>
                    <a:pt x="54296" y="111504"/>
                  </a:lnTo>
                  <a:lnTo>
                    <a:pt x="56200" y="110516"/>
                  </a:lnTo>
                  <a:lnTo>
                    <a:pt x="57469" y="108906"/>
                  </a:lnTo>
                  <a:lnTo>
                    <a:pt x="58315" y="106879"/>
                  </a:lnTo>
                  <a:lnTo>
                    <a:pt x="59831" y="105528"/>
                  </a:lnTo>
                  <a:lnTo>
                    <a:pt x="69110" y="100820"/>
                  </a:lnTo>
                  <a:lnTo>
                    <a:pt x="74530" y="97172"/>
                  </a:lnTo>
                  <a:lnTo>
                    <a:pt x="80115" y="95551"/>
                  </a:lnTo>
                  <a:lnTo>
                    <a:pt x="81985" y="94166"/>
                  </a:lnTo>
                  <a:lnTo>
                    <a:pt x="83232" y="92291"/>
                  </a:lnTo>
                  <a:lnTo>
                    <a:pt x="85569" y="87666"/>
                  </a:lnTo>
                  <a:lnTo>
                    <a:pt x="91288" y="79708"/>
                  </a:lnTo>
                  <a:lnTo>
                    <a:pt x="92960" y="74137"/>
                  </a:lnTo>
                  <a:lnTo>
                    <a:pt x="94287" y="31493"/>
                  </a:lnTo>
                  <a:lnTo>
                    <a:pt x="94294" y="22847"/>
                  </a:lnTo>
                  <a:lnTo>
                    <a:pt x="91757" y="17115"/>
                  </a:lnTo>
                  <a:lnTo>
                    <a:pt x="78697" y="1651"/>
                  </a:lnTo>
                  <a:lnTo>
                    <a:pt x="75299" y="709"/>
                  </a:lnTo>
                  <a:lnTo>
                    <a:pt x="57042" y="0"/>
                  </a:lnTo>
                  <a:lnTo>
                    <a:pt x="51387" y="2516"/>
                  </a:lnTo>
                  <a:lnTo>
                    <a:pt x="22859" y="28576"/>
                  </a:lnTo>
                  <a:lnTo>
                    <a:pt x="3810" y="57267"/>
                  </a:lnTo>
                  <a:lnTo>
                    <a:pt x="502" y="83222"/>
                  </a:lnTo>
                  <a:lnTo>
                    <a:pt x="30" y="122852"/>
                  </a:lnTo>
                  <a:lnTo>
                    <a:pt x="961" y="139028"/>
                  </a:lnTo>
                  <a:lnTo>
                    <a:pt x="6787" y="156050"/>
                  </a:lnTo>
                  <a:lnTo>
                    <a:pt x="8731" y="165534"/>
                  </a:lnTo>
                  <a:lnTo>
                    <a:pt x="25894" y="195160"/>
                  </a:lnTo>
                  <a:lnTo>
                    <a:pt x="32463" y="201966"/>
                  </a:lnTo>
                  <a:lnTo>
                    <a:pt x="68424" y="228859"/>
                  </a:lnTo>
                  <a:lnTo>
                    <a:pt x="84023" y="231265"/>
                  </a:lnTo>
                  <a:lnTo>
                    <a:pt x="94298" y="231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39"/>
            <p:cNvSpPr/>
            <p:nvPr>
              <p:custDataLst>
                <p:tags r:id="rId57"/>
              </p:custDataLst>
            </p:nvPr>
          </p:nvSpPr>
          <p:spPr>
            <a:xfrm>
              <a:off x="5086458" y="2830235"/>
              <a:ext cx="248495" cy="247294"/>
            </a:xfrm>
            <a:custGeom>
              <a:avLst/>
              <a:gdLst/>
              <a:ahLst/>
              <a:cxnLst/>
              <a:rect l="0" t="0" r="0" b="0"/>
              <a:pathLst>
                <a:path w="248495" h="247294">
                  <a:moveTo>
                    <a:pt x="25610" y="101560"/>
                  </a:moveTo>
                  <a:lnTo>
                    <a:pt x="25610" y="101560"/>
                  </a:lnTo>
                  <a:lnTo>
                    <a:pt x="25610" y="113492"/>
                  </a:lnTo>
                  <a:lnTo>
                    <a:pt x="28150" y="118928"/>
                  </a:lnTo>
                  <a:lnTo>
                    <a:pt x="31501" y="124519"/>
                  </a:lnTo>
                  <a:lnTo>
                    <a:pt x="33388" y="133974"/>
                  </a:lnTo>
                  <a:lnTo>
                    <a:pt x="34899" y="148417"/>
                  </a:lnTo>
                  <a:lnTo>
                    <a:pt x="41939" y="175779"/>
                  </a:lnTo>
                  <a:lnTo>
                    <a:pt x="42647" y="197388"/>
                  </a:lnTo>
                  <a:lnTo>
                    <a:pt x="45247" y="203840"/>
                  </a:lnTo>
                  <a:lnTo>
                    <a:pt x="48625" y="209883"/>
                  </a:lnTo>
                  <a:lnTo>
                    <a:pt x="51090" y="221376"/>
                  </a:lnTo>
                  <a:lnTo>
                    <a:pt x="51327" y="230137"/>
                  </a:lnTo>
                  <a:lnTo>
                    <a:pt x="51327" y="225594"/>
                  </a:lnTo>
                  <a:lnTo>
                    <a:pt x="48787" y="220821"/>
                  </a:lnTo>
                  <a:lnTo>
                    <a:pt x="45437" y="215525"/>
                  </a:lnTo>
                  <a:lnTo>
                    <a:pt x="42596" y="207188"/>
                  </a:lnTo>
                  <a:lnTo>
                    <a:pt x="37098" y="197733"/>
                  </a:lnTo>
                  <a:lnTo>
                    <a:pt x="34093" y="184242"/>
                  </a:lnTo>
                  <a:lnTo>
                    <a:pt x="19406" y="154939"/>
                  </a:lnTo>
                  <a:lnTo>
                    <a:pt x="17137" y="148144"/>
                  </a:lnTo>
                  <a:lnTo>
                    <a:pt x="11458" y="138011"/>
                  </a:lnTo>
                  <a:lnTo>
                    <a:pt x="2651" y="98768"/>
                  </a:lnTo>
                  <a:lnTo>
                    <a:pt x="0" y="65718"/>
                  </a:lnTo>
                  <a:lnTo>
                    <a:pt x="8629" y="36708"/>
                  </a:lnTo>
                  <a:lnTo>
                    <a:pt x="15094" y="24580"/>
                  </a:lnTo>
                  <a:lnTo>
                    <a:pt x="15741" y="21665"/>
                  </a:lnTo>
                  <a:lnTo>
                    <a:pt x="17126" y="19722"/>
                  </a:lnTo>
                  <a:lnTo>
                    <a:pt x="19001" y="18426"/>
                  </a:lnTo>
                  <a:lnTo>
                    <a:pt x="23625" y="16034"/>
                  </a:lnTo>
                  <a:lnTo>
                    <a:pt x="31583" y="10285"/>
                  </a:lnTo>
                  <a:lnTo>
                    <a:pt x="37154" y="8606"/>
                  </a:lnTo>
                  <a:lnTo>
                    <a:pt x="39021" y="7205"/>
                  </a:lnTo>
                  <a:lnTo>
                    <a:pt x="40266" y="5319"/>
                  </a:lnTo>
                  <a:lnTo>
                    <a:pt x="41095" y="3110"/>
                  </a:lnTo>
                  <a:lnTo>
                    <a:pt x="42601" y="1637"/>
                  </a:lnTo>
                  <a:lnTo>
                    <a:pt x="46814" y="0"/>
                  </a:lnTo>
                  <a:lnTo>
                    <a:pt x="49271" y="515"/>
                  </a:lnTo>
                  <a:lnTo>
                    <a:pt x="60057" y="5647"/>
                  </a:lnTo>
                  <a:lnTo>
                    <a:pt x="62863" y="6186"/>
                  </a:lnTo>
                  <a:lnTo>
                    <a:pt x="88477" y="20005"/>
                  </a:lnTo>
                  <a:lnTo>
                    <a:pt x="97048" y="32205"/>
                  </a:lnTo>
                  <a:lnTo>
                    <a:pt x="108319" y="62471"/>
                  </a:lnTo>
                  <a:lnTo>
                    <a:pt x="117943" y="101614"/>
                  </a:lnTo>
                  <a:lnTo>
                    <a:pt x="119856" y="142413"/>
                  </a:lnTo>
                  <a:lnTo>
                    <a:pt x="119873" y="145941"/>
                  </a:lnTo>
                  <a:lnTo>
                    <a:pt x="117351" y="152400"/>
                  </a:lnTo>
                  <a:lnTo>
                    <a:pt x="114009" y="158445"/>
                  </a:lnTo>
                  <a:lnTo>
                    <a:pt x="111863" y="170088"/>
                  </a:lnTo>
                  <a:lnTo>
                    <a:pt x="111439" y="177009"/>
                  </a:lnTo>
                  <a:lnTo>
                    <a:pt x="110452" y="177577"/>
                  </a:lnTo>
                  <a:lnTo>
                    <a:pt x="106815" y="178208"/>
                  </a:lnTo>
                  <a:lnTo>
                    <a:pt x="105464" y="179328"/>
                  </a:lnTo>
                  <a:lnTo>
                    <a:pt x="103963" y="183114"/>
                  </a:lnTo>
                  <a:lnTo>
                    <a:pt x="103562" y="183552"/>
                  </a:lnTo>
                  <a:lnTo>
                    <a:pt x="103296" y="182891"/>
                  </a:lnTo>
                  <a:lnTo>
                    <a:pt x="101810" y="147811"/>
                  </a:lnTo>
                  <a:lnTo>
                    <a:pt x="96871" y="137912"/>
                  </a:lnTo>
                  <a:lnTo>
                    <a:pt x="94294" y="98532"/>
                  </a:lnTo>
                  <a:lnTo>
                    <a:pt x="96776" y="88149"/>
                  </a:lnTo>
                  <a:lnTo>
                    <a:pt x="100101" y="79407"/>
                  </a:lnTo>
                  <a:lnTo>
                    <a:pt x="102926" y="64728"/>
                  </a:lnTo>
                  <a:lnTo>
                    <a:pt x="109391" y="50752"/>
                  </a:lnTo>
                  <a:lnTo>
                    <a:pt x="110040" y="47685"/>
                  </a:lnTo>
                  <a:lnTo>
                    <a:pt x="115500" y="38819"/>
                  </a:lnTo>
                  <a:lnTo>
                    <a:pt x="132562" y="20362"/>
                  </a:lnTo>
                  <a:lnTo>
                    <a:pt x="137596" y="17847"/>
                  </a:lnTo>
                  <a:lnTo>
                    <a:pt x="140273" y="17176"/>
                  </a:lnTo>
                  <a:lnTo>
                    <a:pt x="154245" y="9227"/>
                  </a:lnTo>
                  <a:lnTo>
                    <a:pt x="165637" y="7650"/>
                  </a:lnTo>
                  <a:lnTo>
                    <a:pt x="171346" y="9975"/>
                  </a:lnTo>
                  <a:lnTo>
                    <a:pt x="174202" y="11928"/>
                  </a:lnTo>
                  <a:lnTo>
                    <a:pt x="195272" y="17860"/>
                  </a:lnTo>
                  <a:lnTo>
                    <a:pt x="216957" y="35956"/>
                  </a:lnTo>
                  <a:lnTo>
                    <a:pt x="225603" y="48996"/>
                  </a:lnTo>
                  <a:lnTo>
                    <a:pt x="237911" y="78227"/>
                  </a:lnTo>
                  <a:lnTo>
                    <a:pt x="241866" y="93694"/>
                  </a:lnTo>
                  <a:lnTo>
                    <a:pt x="246530" y="110342"/>
                  </a:lnTo>
                  <a:lnTo>
                    <a:pt x="248418" y="153022"/>
                  </a:lnTo>
                  <a:lnTo>
                    <a:pt x="248492" y="193280"/>
                  </a:lnTo>
                  <a:lnTo>
                    <a:pt x="248494" y="235588"/>
                  </a:lnTo>
                  <a:lnTo>
                    <a:pt x="248494" y="247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40"/>
            <p:cNvSpPr/>
            <p:nvPr>
              <p:custDataLst>
                <p:tags r:id="rId58"/>
              </p:custDataLst>
            </p:nvPr>
          </p:nvSpPr>
          <p:spPr>
            <a:xfrm>
              <a:off x="4769168" y="2846083"/>
              <a:ext cx="214313" cy="205724"/>
            </a:xfrm>
            <a:custGeom>
              <a:avLst/>
              <a:gdLst/>
              <a:ahLst/>
              <a:cxnLst/>
              <a:rect l="0" t="0" r="0" b="0"/>
              <a:pathLst>
                <a:path w="214313" h="205724">
                  <a:moveTo>
                    <a:pt x="0" y="94285"/>
                  </a:moveTo>
                  <a:lnTo>
                    <a:pt x="0" y="94285"/>
                  </a:lnTo>
                  <a:lnTo>
                    <a:pt x="4550" y="98836"/>
                  </a:lnTo>
                  <a:lnTo>
                    <a:pt x="9325" y="101070"/>
                  </a:lnTo>
                  <a:lnTo>
                    <a:pt x="51325" y="102853"/>
                  </a:lnTo>
                  <a:lnTo>
                    <a:pt x="71599" y="101904"/>
                  </a:lnTo>
                  <a:lnTo>
                    <a:pt x="87732" y="96072"/>
                  </a:lnTo>
                  <a:lnTo>
                    <a:pt x="107720" y="93567"/>
                  </a:lnTo>
                  <a:lnTo>
                    <a:pt x="119844" y="85006"/>
                  </a:lnTo>
                  <a:lnTo>
                    <a:pt x="134278" y="72284"/>
                  </a:lnTo>
                  <a:lnTo>
                    <a:pt x="140008" y="70219"/>
                  </a:lnTo>
                  <a:lnTo>
                    <a:pt x="141915" y="68716"/>
                  </a:lnTo>
                  <a:lnTo>
                    <a:pt x="144036" y="64506"/>
                  </a:lnTo>
                  <a:lnTo>
                    <a:pt x="145719" y="31410"/>
                  </a:lnTo>
                  <a:lnTo>
                    <a:pt x="143186" y="25700"/>
                  </a:lnTo>
                  <a:lnTo>
                    <a:pt x="125581" y="5702"/>
                  </a:lnTo>
                  <a:lnTo>
                    <a:pt x="119948" y="2527"/>
                  </a:lnTo>
                  <a:lnTo>
                    <a:pt x="104559" y="136"/>
                  </a:lnTo>
                  <a:lnTo>
                    <a:pt x="91086" y="0"/>
                  </a:lnTo>
                  <a:lnTo>
                    <a:pt x="85567" y="2533"/>
                  </a:lnTo>
                  <a:lnTo>
                    <a:pt x="65713" y="20139"/>
                  </a:lnTo>
                  <a:lnTo>
                    <a:pt x="42862" y="60223"/>
                  </a:lnTo>
                  <a:lnTo>
                    <a:pt x="36829" y="74667"/>
                  </a:lnTo>
                  <a:lnTo>
                    <a:pt x="34438" y="113480"/>
                  </a:lnTo>
                  <a:lnTo>
                    <a:pt x="35271" y="133389"/>
                  </a:lnTo>
                  <a:lnTo>
                    <a:pt x="41142" y="148204"/>
                  </a:lnTo>
                  <a:lnTo>
                    <a:pt x="62909" y="174168"/>
                  </a:lnTo>
                  <a:lnTo>
                    <a:pt x="103094" y="197149"/>
                  </a:lnTo>
                  <a:lnTo>
                    <a:pt x="114400" y="201915"/>
                  </a:lnTo>
                  <a:lnTo>
                    <a:pt x="154310" y="205504"/>
                  </a:lnTo>
                  <a:lnTo>
                    <a:pt x="194972" y="205723"/>
                  </a:lnTo>
                  <a:lnTo>
                    <a:pt x="214312" y="1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341"/>
            <p:cNvSpPr/>
            <p:nvPr>
              <p:custDataLst>
                <p:tags r:id="rId59"/>
              </p:custDataLst>
            </p:nvPr>
          </p:nvSpPr>
          <p:spPr>
            <a:xfrm>
              <a:off x="4614863" y="2837497"/>
              <a:ext cx="214313" cy="17147"/>
            </a:xfrm>
            <a:custGeom>
              <a:avLst/>
              <a:gdLst/>
              <a:ahLst/>
              <a:cxnLst/>
              <a:rect l="0" t="0" r="0" b="0"/>
              <a:pathLst>
                <a:path w="214313" h="17147">
                  <a:moveTo>
                    <a:pt x="0" y="8573"/>
                  </a:moveTo>
                  <a:lnTo>
                    <a:pt x="0" y="8573"/>
                  </a:lnTo>
                  <a:lnTo>
                    <a:pt x="12770" y="8573"/>
                  </a:lnTo>
                  <a:lnTo>
                    <a:pt x="17740" y="6033"/>
                  </a:lnTo>
                  <a:lnTo>
                    <a:pt x="20399" y="4022"/>
                  </a:lnTo>
                  <a:lnTo>
                    <a:pt x="28433" y="1788"/>
                  </a:lnTo>
                  <a:lnTo>
                    <a:pt x="62766" y="354"/>
                  </a:lnTo>
                  <a:lnTo>
                    <a:pt x="101351" y="47"/>
                  </a:lnTo>
                  <a:lnTo>
                    <a:pt x="142785" y="3"/>
                  </a:lnTo>
                  <a:lnTo>
                    <a:pt x="185401" y="0"/>
                  </a:lnTo>
                  <a:lnTo>
                    <a:pt x="191303" y="0"/>
                  </a:lnTo>
                  <a:lnTo>
                    <a:pt x="197101" y="2541"/>
                  </a:lnTo>
                  <a:lnTo>
                    <a:pt x="202853" y="5892"/>
                  </a:lnTo>
                  <a:lnTo>
                    <a:pt x="213809" y="8468"/>
                  </a:lnTo>
                  <a:lnTo>
                    <a:pt x="214312" y="17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42"/>
            <p:cNvSpPr/>
            <p:nvPr>
              <p:custDataLst>
                <p:tags r:id="rId60"/>
              </p:custDataLst>
            </p:nvPr>
          </p:nvSpPr>
          <p:spPr>
            <a:xfrm>
              <a:off x="4683443" y="2700338"/>
              <a:ext cx="68580" cy="402510"/>
            </a:xfrm>
            <a:custGeom>
              <a:avLst/>
              <a:gdLst/>
              <a:ahLst/>
              <a:cxnLst/>
              <a:rect l="0" t="0" r="0" b="0"/>
              <a:pathLst>
                <a:path w="68580" h="402510">
                  <a:moveTo>
                    <a:pt x="0" y="0"/>
                  </a:moveTo>
                  <a:lnTo>
                    <a:pt x="0" y="0"/>
                  </a:lnTo>
                  <a:lnTo>
                    <a:pt x="0" y="12770"/>
                  </a:lnTo>
                  <a:lnTo>
                    <a:pt x="8042" y="44925"/>
                  </a:lnTo>
                  <a:lnTo>
                    <a:pt x="10955" y="63158"/>
                  </a:lnTo>
                  <a:lnTo>
                    <a:pt x="16601" y="102394"/>
                  </a:lnTo>
                  <a:lnTo>
                    <a:pt x="19523" y="122414"/>
                  </a:lnTo>
                  <a:lnTo>
                    <a:pt x="25854" y="162240"/>
                  </a:lnTo>
                  <a:lnTo>
                    <a:pt x="37542" y="198400"/>
                  </a:lnTo>
                  <a:lnTo>
                    <a:pt x="46946" y="236779"/>
                  </a:lnTo>
                  <a:lnTo>
                    <a:pt x="55592" y="278808"/>
                  </a:lnTo>
                  <a:lnTo>
                    <a:pt x="60701" y="319968"/>
                  </a:lnTo>
                  <a:lnTo>
                    <a:pt x="67762" y="348432"/>
                  </a:lnTo>
                  <a:lnTo>
                    <a:pt x="68573" y="390446"/>
                  </a:lnTo>
                  <a:lnTo>
                    <a:pt x="68579" y="402509"/>
                  </a:lnTo>
                  <a:lnTo>
                    <a:pt x="68579" y="394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43"/>
            <p:cNvSpPr/>
            <p:nvPr>
              <p:custDataLst>
                <p:tags r:id="rId61"/>
              </p:custDataLst>
            </p:nvPr>
          </p:nvSpPr>
          <p:spPr>
            <a:xfrm>
              <a:off x="4488121" y="2837532"/>
              <a:ext cx="178177" cy="214279"/>
            </a:xfrm>
            <a:custGeom>
              <a:avLst/>
              <a:gdLst/>
              <a:ahLst/>
              <a:cxnLst/>
              <a:rect l="0" t="0" r="0" b="0"/>
              <a:pathLst>
                <a:path w="178177" h="214279">
                  <a:moveTo>
                    <a:pt x="6726" y="77118"/>
                  </a:moveTo>
                  <a:lnTo>
                    <a:pt x="6726" y="77118"/>
                  </a:lnTo>
                  <a:lnTo>
                    <a:pt x="6726" y="85586"/>
                  </a:lnTo>
                  <a:lnTo>
                    <a:pt x="27126" y="85690"/>
                  </a:lnTo>
                  <a:lnTo>
                    <a:pt x="32621" y="88230"/>
                  </a:lnTo>
                  <a:lnTo>
                    <a:pt x="38238" y="91582"/>
                  </a:lnTo>
                  <a:lnTo>
                    <a:pt x="49604" y="93733"/>
                  </a:lnTo>
                  <a:lnTo>
                    <a:pt x="52457" y="93910"/>
                  </a:lnTo>
                  <a:lnTo>
                    <a:pt x="58166" y="91566"/>
                  </a:lnTo>
                  <a:lnTo>
                    <a:pt x="61022" y="89607"/>
                  </a:lnTo>
                  <a:lnTo>
                    <a:pt x="74143" y="86851"/>
                  </a:lnTo>
                  <a:lnTo>
                    <a:pt x="85545" y="86034"/>
                  </a:lnTo>
                  <a:lnTo>
                    <a:pt x="91922" y="83303"/>
                  </a:lnTo>
                  <a:lnTo>
                    <a:pt x="97931" y="79867"/>
                  </a:lnTo>
                  <a:lnTo>
                    <a:pt x="106669" y="76980"/>
                  </a:lnTo>
                  <a:lnTo>
                    <a:pt x="130790" y="55889"/>
                  </a:lnTo>
                  <a:lnTo>
                    <a:pt x="133303" y="50855"/>
                  </a:lnTo>
                  <a:lnTo>
                    <a:pt x="135236" y="34411"/>
                  </a:lnTo>
                  <a:lnTo>
                    <a:pt x="135279" y="30197"/>
                  </a:lnTo>
                  <a:lnTo>
                    <a:pt x="132758" y="25149"/>
                  </a:lnTo>
                  <a:lnTo>
                    <a:pt x="129416" y="19731"/>
                  </a:lnTo>
                  <a:lnTo>
                    <a:pt x="127930" y="14148"/>
                  </a:lnTo>
                  <a:lnTo>
                    <a:pt x="126581" y="12278"/>
                  </a:lnTo>
                  <a:lnTo>
                    <a:pt x="124729" y="11031"/>
                  </a:lnTo>
                  <a:lnTo>
                    <a:pt x="120132" y="8694"/>
                  </a:lnTo>
                  <a:lnTo>
                    <a:pt x="112189" y="2975"/>
                  </a:lnTo>
                  <a:lnTo>
                    <a:pt x="106621" y="1303"/>
                  </a:lnTo>
                  <a:lnTo>
                    <a:pt x="72799" y="0"/>
                  </a:lnTo>
                  <a:lnTo>
                    <a:pt x="66890" y="2521"/>
                  </a:lnTo>
                  <a:lnTo>
                    <a:pt x="29942" y="28585"/>
                  </a:lnTo>
                  <a:lnTo>
                    <a:pt x="12473" y="57621"/>
                  </a:lnTo>
                  <a:lnTo>
                    <a:pt x="166" y="94812"/>
                  </a:lnTo>
                  <a:lnTo>
                    <a:pt x="0" y="105937"/>
                  </a:lnTo>
                  <a:lnTo>
                    <a:pt x="7915" y="139052"/>
                  </a:lnTo>
                  <a:lnTo>
                    <a:pt x="35069" y="165553"/>
                  </a:lnTo>
                  <a:lnTo>
                    <a:pt x="69912" y="190633"/>
                  </a:lnTo>
                  <a:lnTo>
                    <a:pt x="109615" y="206078"/>
                  </a:lnTo>
                  <a:lnTo>
                    <a:pt x="124208" y="211848"/>
                  </a:lnTo>
                  <a:lnTo>
                    <a:pt x="166322" y="214236"/>
                  </a:lnTo>
                  <a:lnTo>
                    <a:pt x="178176" y="214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44"/>
            <p:cNvSpPr/>
            <p:nvPr>
              <p:custDataLst>
                <p:tags r:id="rId62"/>
              </p:custDataLst>
            </p:nvPr>
          </p:nvSpPr>
          <p:spPr>
            <a:xfrm>
              <a:off x="4469130" y="2786063"/>
              <a:ext cx="17146" cy="25718"/>
            </a:xfrm>
            <a:custGeom>
              <a:avLst/>
              <a:gdLst/>
              <a:ahLst/>
              <a:cxnLst/>
              <a:rect l="0" t="0" r="0" b="0"/>
              <a:pathLst>
                <a:path w="17146" h="25718">
                  <a:moveTo>
                    <a:pt x="0" y="25717"/>
                  </a:moveTo>
                  <a:lnTo>
                    <a:pt x="0" y="25717"/>
                  </a:lnTo>
                  <a:lnTo>
                    <a:pt x="0" y="3"/>
                  </a:lnTo>
                  <a:lnTo>
                    <a:pt x="4551" y="0"/>
                  </a:lnTo>
                  <a:lnTo>
                    <a:pt x="5891" y="953"/>
                  </a:lnTo>
                  <a:lnTo>
                    <a:pt x="6785" y="2540"/>
                  </a:lnTo>
                  <a:lnTo>
                    <a:pt x="8219" y="7380"/>
                  </a:lnTo>
                  <a:lnTo>
                    <a:pt x="10955" y="8043"/>
                  </a:lnTo>
                  <a:lnTo>
                    <a:pt x="17145" y="8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345"/>
            <p:cNvSpPr/>
            <p:nvPr>
              <p:custDataLst>
                <p:tags r:id="rId63"/>
              </p:custDataLst>
            </p:nvPr>
          </p:nvSpPr>
          <p:spPr>
            <a:xfrm>
              <a:off x="4443413" y="2914650"/>
              <a:ext cx="34281" cy="162480"/>
            </a:xfrm>
            <a:custGeom>
              <a:avLst/>
              <a:gdLst/>
              <a:ahLst/>
              <a:cxnLst/>
              <a:rect l="0" t="0" r="0" b="0"/>
              <a:pathLst>
                <a:path w="34281" h="162480">
                  <a:moveTo>
                    <a:pt x="0" y="0"/>
                  </a:moveTo>
                  <a:lnTo>
                    <a:pt x="0" y="0"/>
                  </a:lnTo>
                  <a:lnTo>
                    <a:pt x="0" y="41711"/>
                  </a:lnTo>
                  <a:lnTo>
                    <a:pt x="8042" y="83252"/>
                  </a:lnTo>
                  <a:lnTo>
                    <a:pt x="9289" y="91293"/>
                  </a:lnTo>
                  <a:lnTo>
                    <a:pt x="15922" y="117515"/>
                  </a:lnTo>
                  <a:lnTo>
                    <a:pt x="17856" y="133244"/>
                  </a:lnTo>
                  <a:lnTo>
                    <a:pt x="23882" y="145523"/>
                  </a:lnTo>
                  <a:lnTo>
                    <a:pt x="25355" y="152570"/>
                  </a:lnTo>
                  <a:lnTo>
                    <a:pt x="33927" y="162479"/>
                  </a:lnTo>
                  <a:lnTo>
                    <a:pt x="34280" y="147267"/>
                  </a:lnTo>
                  <a:lnTo>
                    <a:pt x="25717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46"/>
            <p:cNvSpPr/>
            <p:nvPr>
              <p:custDataLst>
                <p:tags r:id="rId64"/>
              </p:custDataLst>
            </p:nvPr>
          </p:nvSpPr>
          <p:spPr>
            <a:xfrm>
              <a:off x="4263437" y="2854652"/>
              <a:ext cx="162787" cy="219241"/>
            </a:xfrm>
            <a:custGeom>
              <a:avLst/>
              <a:gdLst/>
              <a:ahLst/>
              <a:cxnLst/>
              <a:rect l="0" t="0" r="0" b="0"/>
              <a:pathLst>
                <a:path w="162787" h="219241">
                  <a:moveTo>
                    <a:pt x="154258" y="17136"/>
                  </a:moveTo>
                  <a:lnTo>
                    <a:pt x="154258" y="17136"/>
                  </a:lnTo>
                  <a:lnTo>
                    <a:pt x="154258" y="4365"/>
                  </a:lnTo>
                  <a:lnTo>
                    <a:pt x="153306" y="2907"/>
                  </a:lnTo>
                  <a:lnTo>
                    <a:pt x="151718" y="1935"/>
                  </a:lnTo>
                  <a:lnTo>
                    <a:pt x="145527" y="246"/>
                  </a:lnTo>
                  <a:lnTo>
                    <a:pt x="128396" y="0"/>
                  </a:lnTo>
                  <a:lnTo>
                    <a:pt x="121174" y="2535"/>
                  </a:lnTo>
                  <a:lnTo>
                    <a:pt x="117914" y="4544"/>
                  </a:lnTo>
                  <a:lnTo>
                    <a:pt x="76914" y="17731"/>
                  </a:lnTo>
                  <a:lnTo>
                    <a:pt x="37269" y="40019"/>
                  </a:lnTo>
                  <a:lnTo>
                    <a:pt x="6065" y="62857"/>
                  </a:lnTo>
                  <a:lnTo>
                    <a:pt x="2669" y="68571"/>
                  </a:lnTo>
                  <a:lnTo>
                    <a:pt x="112" y="84023"/>
                  </a:lnTo>
                  <a:lnTo>
                    <a:pt x="0" y="89765"/>
                  </a:lnTo>
                  <a:lnTo>
                    <a:pt x="937" y="91272"/>
                  </a:lnTo>
                  <a:lnTo>
                    <a:pt x="2513" y="92278"/>
                  </a:lnTo>
                  <a:lnTo>
                    <a:pt x="4518" y="92948"/>
                  </a:lnTo>
                  <a:lnTo>
                    <a:pt x="5854" y="94347"/>
                  </a:lnTo>
                  <a:lnTo>
                    <a:pt x="7338" y="98442"/>
                  </a:lnTo>
                  <a:lnTo>
                    <a:pt x="9639" y="99915"/>
                  </a:lnTo>
                  <a:lnTo>
                    <a:pt x="52036" y="109594"/>
                  </a:lnTo>
                  <a:lnTo>
                    <a:pt x="91242" y="111361"/>
                  </a:lnTo>
                  <a:lnTo>
                    <a:pt x="106482" y="112364"/>
                  </a:lnTo>
                  <a:lnTo>
                    <a:pt x="136408" y="119475"/>
                  </a:lnTo>
                  <a:lnTo>
                    <a:pt x="139500" y="119652"/>
                  </a:lnTo>
                  <a:lnTo>
                    <a:pt x="145477" y="122388"/>
                  </a:lnTo>
                  <a:lnTo>
                    <a:pt x="151308" y="125827"/>
                  </a:lnTo>
                  <a:lnTo>
                    <a:pt x="157074" y="127355"/>
                  </a:lnTo>
                  <a:lnTo>
                    <a:pt x="158993" y="128715"/>
                  </a:lnTo>
                  <a:lnTo>
                    <a:pt x="160272" y="130575"/>
                  </a:lnTo>
                  <a:lnTo>
                    <a:pt x="161694" y="135180"/>
                  </a:lnTo>
                  <a:lnTo>
                    <a:pt x="162786" y="149807"/>
                  </a:lnTo>
                  <a:lnTo>
                    <a:pt x="160271" y="154840"/>
                  </a:lnTo>
                  <a:lnTo>
                    <a:pt x="142679" y="174330"/>
                  </a:lnTo>
                  <a:lnTo>
                    <a:pt x="125477" y="184782"/>
                  </a:lnTo>
                  <a:lnTo>
                    <a:pt x="83508" y="202156"/>
                  </a:lnTo>
                  <a:lnTo>
                    <a:pt x="45607" y="213416"/>
                  </a:lnTo>
                  <a:lnTo>
                    <a:pt x="10334" y="214293"/>
                  </a:lnTo>
                  <a:lnTo>
                    <a:pt x="9731" y="215249"/>
                  </a:lnTo>
                  <a:lnTo>
                    <a:pt x="8883" y="219240"/>
                  </a:lnTo>
                  <a:lnTo>
                    <a:pt x="8526" y="21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47"/>
            <p:cNvSpPr/>
            <p:nvPr>
              <p:custDataLst>
                <p:tags r:id="rId65"/>
              </p:custDataLst>
            </p:nvPr>
          </p:nvSpPr>
          <p:spPr>
            <a:xfrm>
              <a:off x="6458067" y="2811780"/>
              <a:ext cx="214184" cy="188529"/>
            </a:xfrm>
            <a:custGeom>
              <a:avLst/>
              <a:gdLst/>
              <a:ahLst/>
              <a:cxnLst/>
              <a:rect l="0" t="0" r="0" b="0"/>
              <a:pathLst>
                <a:path w="214184" h="188529">
                  <a:moveTo>
                    <a:pt x="25601" y="0"/>
                  </a:moveTo>
                  <a:lnTo>
                    <a:pt x="25601" y="0"/>
                  </a:lnTo>
                  <a:lnTo>
                    <a:pt x="25601" y="4551"/>
                  </a:lnTo>
                  <a:lnTo>
                    <a:pt x="24648" y="5891"/>
                  </a:lnTo>
                  <a:lnTo>
                    <a:pt x="23061" y="6785"/>
                  </a:lnTo>
                  <a:lnTo>
                    <a:pt x="21050" y="7381"/>
                  </a:lnTo>
                  <a:lnTo>
                    <a:pt x="13669" y="12770"/>
                  </a:lnTo>
                  <a:lnTo>
                    <a:pt x="10772" y="20280"/>
                  </a:lnTo>
                  <a:lnTo>
                    <a:pt x="8533" y="29016"/>
                  </a:lnTo>
                  <a:lnTo>
                    <a:pt x="2870" y="40242"/>
                  </a:lnTo>
                  <a:lnTo>
                    <a:pt x="0" y="82988"/>
                  </a:lnTo>
                  <a:lnTo>
                    <a:pt x="842" y="121927"/>
                  </a:lnTo>
                  <a:lnTo>
                    <a:pt x="14505" y="148433"/>
                  </a:lnTo>
                  <a:lnTo>
                    <a:pt x="45607" y="182845"/>
                  </a:lnTo>
                  <a:lnTo>
                    <a:pt x="53860" y="186040"/>
                  </a:lnTo>
                  <a:lnTo>
                    <a:pt x="96034" y="188528"/>
                  </a:lnTo>
                  <a:lnTo>
                    <a:pt x="123000" y="187634"/>
                  </a:lnTo>
                  <a:lnTo>
                    <a:pt x="151363" y="176662"/>
                  </a:lnTo>
                  <a:lnTo>
                    <a:pt x="170585" y="162811"/>
                  </a:lnTo>
                  <a:lnTo>
                    <a:pt x="185521" y="147629"/>
                  </a:lnTo>
                  <a:lnTo>
                    <a:pt x="210383" y="106757"/>
                  </a:lnTo>
                  <a:lnTo>
                    <a:pt x="212501" y="100470"/>
                  </a:lnTo>
                  <a:lnTo>
                    <a:pt x="214175" y="60170"/>
                  </a:lnTo>
                  <a:lnTo>
                    <a:pt x="214183" y="57258"/>
                  </a:lnTo>
                  <a:lnTo>
                    <a:pt x="211650" y="51483"/>
                  </a:lnTo>
                  <a:lnTo>
                    <a:pt x="208301" y="45742"/>
                  </a:lnTo>
                  <a:lnTo>
                    <a:pt x="206813" y="40015"/>
                  </a:lnTo>
                  <a:lnTo>
                    <a:pt x="205464" y="38106"/>
                  </a:lnTo>
                  <a:lnTo>
                    <a:pt x="203612" y="36834"/>
                  </a:lnTo>
                  <a:lnTo>
                    <a:pt x="199014" y="34468"/>
                  </a:lnTo>
                  <a:lnTo>
                    <a:pt x="191071" y="28733"/>
                  </a:lnTo>
                  <a:lnTo>
                    <a:pt x="181563" y="26115"/>
                  </a:lnTo>
                  <a:lnTo>
                    <a:pt x="171333" y="2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48"/>
            <p:cNvSpPr/>
            <p:nvPr>
              <p:custDataLst>
                <p:tags r:id="rId66"/>
              </p:custDataLst>
            </p:nvPr>
          </p:nvSpPr>
          <p:spPr>
            <a:xfrm>
              <a:off x="6681700" y="2815676"/>
              <a:ext cx="196303" cy="193272"/>
            </a:xfrm>
            <a:custGeom>
              <a:avLst/>
              <a:gdLst/>
              <a:ahLst/>
              <a:cxnLst/>
              <a:rect l="0" t="0" r="0" b="0"/>
              <a:pathLst>
                <a:path w="196303" h="193272">
                  <a:moveTo>
                    <a:pt x="162013" y="30394"/>
                  </a:moveTo>
                  <a:lnTo>
                    <a:pt x="162013" y="30394"/>
                  </a:lnTo>
                  <a:lnTo>
                    <a:pt x="147391" y="16725"/>
                  </a:lnTo>
                  <a:lnTo>
                    <a:pt x="111101" y="2726"/>
                  </a:lnTo>
                  <a:lnTo>
                    <a:pt x="108069" y="519"/>
                  </a:lnTo>
                  <a:lnTo>
                    <a:pt x="104143" y="0"/>
                  </a:lnTo>
                  <a:lnTo>
                    <a:pt x="79007" y="5093"/>
                  </a:lnTo>
                  <a:lnTo>
                    <a:pt x="64922" y="11362"/>
                  </a:lnTo>
                  <a:lnTo>
                    <a:pt x="31873" y="40670"/>
                  </a:lnTo>
                  <a:lnTo>
                    <a:pt x="8986" y="79901"/>
                  </a:lnTo>
                  <a:lnTo>
                    <a:pt x="1081" y="102050"/>
                  </a:lnTo>
                  <a:lnTo>
                    <a:pt x="0" y="109231"/>
                  </a:lnTo>
                  <a:lnTo>
                    <a:pt x="2059" y="115598"/>
                  </a:lnTo>
                  <a:lnTo>
                    <a:pt x="5197" y="121602"/>
                  </a:lnTo>
                  <a:lnTo>
                    <a:pt x="6592" y="127446"/>
                  </a:lnTo>
                  <a:lnTo>
                    <a:pt x="7916" y="129386"/>
                  </a:lnTo>
                  <a:lnTo>
                    <a:pt x="9751" y="130678"/>
                  </a:lnTo>
                  <a:lnTo>
                    <a:pt x="14331" y="132115"/>
                  </a:lnTo>
                  <a:lnTo>
                    <a:pt x="56450" y="133255"/>
                  </a:lnTo>
                  <a:lnTo>
                    <a:pt x="70516" y="132309"/>
                  </a:lnTo>
                  <a:lnTo>
                    <a:pt x="96210" y="118642"/>
                  </a:lnTo>
                  <a:lnTo>
                    <a:pt x="121892" y="96104"/>
                  </a:lnTo>
                  <a:lnTo>
                    <a:pt x="147722" y="57628"/>
                  </a:lnTo>
                  <a:lnTo>
                    <a:pt x="160671" y="27650"/>
                  </a:lnTo>
                  <a:lnTo>
                    <a:pt x="161978" y="9203"/>
                  </a:lnTo>
                  <a:lnTo>
                    <a:pt x="161037" y="7694"/>
                  </a:lnTo>
                  <a:lnTo>
                    <a:pt x="159457" y="6688"/>
                  </a:lnTo>
                  <a:lnTo>
                    <a:pt x="153545" y="4712"/>
                  </a:lnTo>
                  <a:lnTo>
                    <a:pt x="146068" y="12060"/>
                  </a:lnTo>
                  <a:lnTo>
                    <a:pt x="145224" y="17448"/>
                  </a:lnTo>
                  <a:lnTo>
                    <a:pt x="144872" y="58138"/>
                  </a:lnTo>
                  <a:lnTo>
                    <a:pt x="145821" y="68442"/>
                  </a:lnTo>
                  <a:lnTo>
                    <a:pt x="155451" y="107599"/>
                  </a:lnTo>
                  <a:lnTo>
                    <a:pt x="160068" y="124707"/>
                  </a:lnTo>
                  <a:lnTo>
                    <a:pt x="163977" y="141841"/>
                  </a:lnTo>
                  <a:lnTo>
                    <a:pt x="179330" y="173587"/>
                  </a:lnTo>
                  <a:lnTo>
                    <a:pt x="183996" y="180713"/>
                  </a:lnTo>
                  <a:lnTo>
                    <a:pt x="187238" y="191430"/>
                  </a:lnTo>
                  <a:lnTo>
                    <a:pt x="188355" y="192044"/>
                  </a:lnTo>
                  <a:lnTo>
                    <a:pt x="196302" y="193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49"/>
            <p:cNvSpPr/>
            <p:nvPr>
              <p:custDataLst>
                <p:tags r:id="rId67"/>
              </p:custDataLst>
            </p:nvPr>
          </p:nvSpPr>
          <p:spPr>
            <a:xfrm>
              <a:off x="6907425" y="2743200"/>
              <a:ext cx="176319" cy="240027"/>
            </a:xfrm>
            <a:custGeom>
              <a:avLst/>
              <a:gdLst/>
              <a:ahLst/>
              <a:cxnLst/>
              <a:rect l="0" t="0" r="0" b="0"/>
              <a:pathLst>
                <a:path w="176319" h="240027">
                  <a:moveTo>
                    <a:pt x="13439" y="171450"/>
                  </a:moveTo>
                  <a:lnTo>
                    <a:pt x="13439" y="171450"/>
                  </a:lnTo>
                  <a:lnTo>
                    <a:pt x="13439" y="191923"/>
                  </a:lnTo>
                  <a:lnTo>
                    <a:pt x="15980" y="197377"/>
                  </a:lnTo>
                  <a:lnTo>
                    <a:pt x="19331" y="202975"/>
                  </a:lnTo>
                  <a:lnTo>
                    <a:pt x="21484" y="214331"/>
                  </a:lnTo>
                  <a:lnTo>
                    <a:pt x="22013" y="240026"/>
                  </a:lnTo>
                  <a:lnTo>
                    <a:pt x="22013" y="203118"/>
                  </a:lnTo>
                  <a:lnTo>
                    <a:pt x="11057" y="160497"/>
                  </a:lnTo>
                  <a:lnTo>
                    <a:pt x="6090" y="144098"/>
                  </a:lnTo>
                  <a:lnTo>
                    <a:pt x="4156" y="125795"/>
                  </a:lnTo>
                  <a:lnTo>
                    <a:pt x="424" y="118456"/>
                  </a:lnTo>
                  <a:lnTo>
                    <a:pt x="0" y="114213"/>
                  </a:lnTo>
                  <a:lnTo>
                    <a:pt x="7299" y="74784"/>
                  </a:lnTo>
                  <a:lnTo>
                    <a:pt x="14160" y="61846"/>
                  </a:lnTo>
                  <a:lnTo>
                    <a:pt x="33485" y="40113"/>
                  </a:lnTo>
                  <a:lnTo>
                    <a:pt x="46578" y="31464"/>
                  </a:lnTo>
                  <a:lnTo>
                    <a:pt x="88119" y="19157"/>
                  </a:lnTo>
                  <a:lnTo>
                    <a:pt x="100972" y="15201"/>
                  </a:lnTo>
                  <a:lnTo>
                    <a:pt x="114306" y="10537"/>
                  </a:lnTo>
                  <a:lnTo>
                    <a:pt x="126828" y="6614"/>
                  </a:lnTo>
                  <a:lnTo>
                    <a:pt x="140064" y="1960"/>
                  </a:lnTo>
                  <a:lnTo>
                    <a:pt x="1763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350"/>
            <p:cNvSpPr/>
            <p:nvPr>
              <p:custDataLst>
                <p:tags r:id="rId68"/>
              </p:custDataLst>
            </p:nvPr>
          </p:nvSpPr>
          <p:spPr>
            <a:xfrm>
              <a:off x="7212330" y="2623289"/>
              <a:ext cx="51435" cy="385659"/>
            </a:xfrm>
            <a:custGeom>
              <a:avLst/>
              <a:gdLst/>
              <a:ahLst/>
              <a:cxnLst/>
              <a:rect l="0" t="0" r="0" b="0"/>
              <a:pathLst>
                <a:path w="51435" h="385659">
                  <a:moveTo>
                    <a:pt x="0" y="8468"/>
                  </a:moveTo>
                  <a:lnTo>
                    <a:pt x="0" y="8468"/>
                  </a:lnTo>
                  <a:lnTo>
                    <a:pt x="0" y="0"/>
                  </a:lnTo>
                  <a:lnTo>
                    <a:pt x="0" y="28589"/>
                  </a:lnTo>
                  <a:lnTo>
                    <a:pt x="8219" y="66962"/>
                  </a:lnTo>
                  <a:lnTo>
                    <a:pt x="9456" y="87791"/>
                  </a:lnTo>
                  <a:lnTo>
                    <a:pt x="15344" y="104606"/>
                  </a:lnTo>
                  <a:lnTo>
                    <a:pt x="19151" y="120456"/>
                  </a:lnTo>
                  <a:lnTo>
                    <a:pt x="23771" y="137218"/>
                  </a:lnTo>
                  <a:lnTo>
                    <a:pt x="25333" y="173600"/>
                  </a:lnTo>
                  <a:lnTo>
                    <a:pt x="30155" y="208315"/>
                  </a:lnTo>
                  <a:lnTo>
                    <a:pt x="33746" y="246970"/>
                  </a:lnTo>
                  <a:lnTo>
                    <a:pt x="34259" y="288414"/>
                  </a:lnTo>
                  <a:lnTo>
                    <a:pt x="35241" y="327551"/>
                  </a:lnTo>
                  <a:lnTo>
                    <a:pt x="41075" y="344583"/>
                  </a:lnTo>
                  <a:lnTo>
                    <a:pt x="43745" y="373964"/>
                  </a:lnTo>
                  <a:lnTo>
                    <a:pt x="51434" y="385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351"/>
            <p:cNvSpPr/>
            <p:nvPr>
              <p:custDataLst>
                <p:tags r:id="rId69"/>
              </p:custDataLst>
            </p:nvPr>
          </p:nvSpPr>
          <p:spPr>
            <a:xfrm>
              <a:off x="7049452" y="2777496"/>
              <a:ext cx="248604" cy="25712"/>
            </a:xfrm>
            <a:custGeom>
              <a:avLst/>
              <a:gdLst/>
              <a:ahLst/>
              <a:cxnLst/>
              <a:rect l="0" t="0" r="0" b="0"/>
              <a:pathLst>
                <a:path w="248604" h="25712">
                  <a:moveTo>
                    <a:pt x="0" y="25711"/>
                  </a:moveTo>
                  <a:lnTo>
                    <a:pt x="0" y="25711"/>
                  </a:lnTo>
                  <a:lnTo>
                    <a:pt x="7382" y="25711"/>
                  </a:lnTo>
                  <a:lnTo>
                    <a:pt x="7779" y="24759"/>
                  </a:lnTo>
                  <a:lnTo>
                    <a:pt x="8220" y="21160"/>
                  </a:lnTo>
                  <a:lnTo>
                    <a:pt x="9291" y="19820"/>
                  </a:lnTo>
                  <a:lnTo>
                    <a:pt x="29066" y="11483"/>
                  </a:lnTo>
                  <a:lnTo>
                    <a:pt x="49960" y="8951"/>
                  </a:lnTo>
                  <a:lnTo>
                    <a:pt x="71711" y="7690"/>
                  </a:lnTo>
                  <a:lnTo>
                    <a:pt x="106704" y="795"/>
                  </a:lnTo>
                  <a:lnTo>
                    <a:pt x="147799" y="64"/>
                  </a:lnTo>
                  <a:lnTo>
                    <a:pt x="183764" y="0"/>
                  </a:lnTo>
                  <a:lnTo>
                    <a:pt x="205897" y="948"/>
                  </a:lnTo>
                  <a:lnTo>
                    <a:pt x="248445" y="8037"/>
                  </a:lnTo>
                  <a:lnTo>
                    <a:pt x="248603" y="8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SMARTInkShape-Group82"/>
          <p:cNvGrpSpPr/>
          <p:nvPr/>
        </p:nvGrpSpPr>
        <p:grpSpPr>
          <a:xfrm>
            <a:off x="3221443" y="2726055"/>
            <a:ext cx="879023" cy="377191"/>
            <a:chOff x="3221443" y="2726055"/>
            <a:chExt cx="879023" cy="377191"/>
          </a:xfrm>
        </p:grpSpPr>
        <p:sp>
          <p:nvSpPr>
            <p:cNvPr id="335" name="SMARTInkShape-352"/>
            <p:cNvSpPr/>
            <p:nvPr>
              <p:custDataLst>
                <p:tags r:id="rId48"/>
              </p:custDataLst>
            </p:nvPr>
          </p:nvSpPr>
          <p:spPr>
            <a:xfrm>
              <a:off x="3955180" y="2854652"/>
              <a:ext cx="145286" cy="214304"/>
            </a:xfrm>
            <a:custGeom>
              <a:avLst/>
              <a:gdLst/>
              <a:ahLst/>
              <a:cxnLst/>
              <a:rect l="0" t="0" r="0" b="0"/>
              <a:pathLst>
                <a:path w="145286" h="214304">
                  <a:moveTo>
                    <a:pt x="119615" y="8563"/>
                  </a:moveTo>
                  <a:lnTo>
                    <a:pt x="119615" y="8563"/>
                  </a:lnTo>
                  <a:lnTo>
                    <a:pt x="112234" y="8563"/>
                  </a:lnTo>
                  <a:lnTo>
                    <a:pt x="111837" y="7611"/>
                  </a:lnTo>
                  <a:lnTo>
                    <a:pt x="111396" y="4012"/>
                  </a:lnTo>
                  <a:lnTo>
                    <a:pt x="110325" y="2672"/>
                  </a:lnTo>
                  <a:lnTo>
                    <a:pt x="106596" y="1182"/>
                  </a:lnTo>
                  <a:lnTo>
                    <a:pt x="65663" y="0"/>
                  </a:lnTo>
                  <a:lnTo>
                    <a:pt x="59759" y="2535"/>
                  </a:lnTo>
                  <a:lnTo>
                    <a:pt x="17276" y="34300"/>
                  </a:lnTo>
                  <a:lnTo>
                    <a:pt x="12218" y="40004"/>
                  </a:lnTo>
                  <a:lnTo>
                    <a:pt x="6432" y="51427"/>
                  </a:lnTo>
                  <a:lnTo>
                    <a:pt x="949" y="58305"/>
                  </a:lnTo>
                  <a:lnTo>
                    <a:pt x="0" y="64047"/>
                  </a:lnTo>
                  <a:lnTo>
                    <a:pt x="819" y="65555"/>
                  </a:lnTo>
                  <a:lnTo>
                    <a:pt x="2317" y="66560"/>
                  </a:lnTo>
                  <a:lnTo>
                    <a:pt x="4269" y="67231"/>
                  </a:lnTo>
                  <a:lnTo>
                    <a:pt x="5570" y="68629"/>
                  </a:lnTo>
                  <a:lnTo>
                    <a:pt x="10198" y="77719"/>
                  </a:lnTo>
                  <a:lnTo>
                    <a:pt x="12381" y="80385"/>
                  </a:lnTo>
                  <a:lnTo>
                    <a:pt x="17346" y="83346"/>
                  </a:lnTo>
                  <a:lnTo>
                    <a:pt x="22727" y="85615"/>
                  </a:lnTo>
                  <a:lnTo>
                    <a:pt x="31112" y="91295"/>
                  </a:lnTo>
                  <a:lnTo>
                    <a:pt x="40581" y="93401"/>
                  </a:lnTo>
                  <a:lnTo>
                    <a:pt x="54076" y="94978"/>
                  </a:lnTo>
                  <a:lnTo>
                    <a:pt x="65483" y="100101"/>
                  </a:lnTo>
                  <a:lnTo>
                    <a:pt x="108087" y="103741"/>
                  </a:lnTo>
                  <a:lnTo>
                    <a:pt x="133016" y="110633"/>
                  </a:lnTo>
                  <a:lnTo>
                    <a:pt x="139223" y="111077"/>
                  </a:lnTo>
                  <a:lnTo>
                    <a:pt x="141260" y="112148"/>
                  </a:lnTo>
                  <a:lnTo>
                    <a:pt x="142617" y="113815"/>
                  </a:lnTo>
                  <a:lnTo>
                    <a:pt x="144796" y="118782"/>
                  </a:lnTo>
                  <a:lnTo>
                    <a:pt x="145285" y="127279"/>
                  </a:lnTo>
                  <a:lnTo>
                    <a:pt x="137948" y="143226"/>
                  </a:lnTo>
                  <a:lnTo>
                    <a:pt x="132561" y="149534"/>
                  </a:lnTo>
                  <a:lnTo>
                    <a:pt x="127591" y="152179"/>
                  </a:lnTo>
                  <a:lnTo>
                    <a:pt x="97526" y="162943"/>
                  </a:lnTo>
                  <a:lnTo>
                    <a:pt x="78725" y="176461"/>
                  </a:lnTo>
                  <a:lnTo>
                    <a:pt x="61408" y="181851"/>
                  </a:lnTo>
                  <a:lnTo>
                    <a:pt x="54693" y="185592"/>
                  </a:lnTo>
                  <a:lnTo>
                    <a:pt x="48533" y="187255"/>
                  </a:lnTo>
                  <a:lnTo>
                    <a:pt x="46509" y="188651"/>
                  </a:lnTo>
                  <a:lnTo>
                    <a:pt x="45160" y="190534"/>
                  </a:lnTo>
                  <a:lnTo>
                    <a:pt x="44261" y="192742"/>
                  </a:lnTo>
                  <a:lnTo>
                    <a:pt x="42709" y="194214"/>
                  </a:lnTo>
                  <a:lnTo>
                    <a:pt x="38444" y="195850"/>
                  </a:lnTo>
                  <a:lnTo>
                    <a:pt x="36926" y="197238"/>
                  </a:lnTo>
                  <a:lnTo>
                    <a:pt x="35240" y="201321"/>
                  </a:lnTo>
                  <a:lnTo>
                    <a:pt x="33837" y="202791"/>
                  </a:lnTo>
                  <a:lnTo>
                    <a:pt x="26627" y="205343"/>
                  </a:lnTo>
                  <a:lnTo>
                    <a:pt x="25899" y="208099"/>
                  </a:lnTo>
                  <a:lnTo>
                    <a:pt x="25317" y="21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353"/>
            <p:cNvSpPr/>
            <p:nvPr>
              <p:custDataLst>
                <p:tags r:id="rId49"/>
              </p:custDataLst>
            </p:nvPr>
          </p:nvSpPr>
          <p:spPr>
            <a:xfrm>
              <a:off x="3783365" y="2880370"/>
              <a:ext cx="188561" cy="210569"/>
            </a:xfrm>
            <a:custGeom>
              <a:avLst/>
              <a:gdLst/>
              <a:ahLst/>
              <a:cxnLst/>
              <a:rect l="0" t="0" r="0" b="0"/>
              <a:pathLst>
                <a:path w="188561" h="210569">
                  <a:moveTo>
                    <a:pt x="128553" y="59998"/>
                  </a:moveTo>
                  <a:lnTo>
                    <a:pt x="128553" y="59998"/>
                  </a:lnTo>
                  <a:lnTo>
                    <a:pt x="128553" y="55447"/>
                  </a:lnTo>
                  <a:lnTo>
                    <a:pt x="129505" y="54106"/>
                  </a:lnTo>
                  <a:lnTo>
                    <a:pt x="131092" y="53212"/>
                  </a:lnTo>
                  <a:lnTo>
                    <a:pt x="133103" y="52617"/>
                  </a:lnTo>
                  <a:lnTo>
                    <a:pt x="134444" y="51267"/>
                  </a:lnTo>
                  <a:lnTo>
                    <a:pt x="136772" y="44149"/>
                  </a:lnTo>
                  <a:lnTo>
                    <a:pt x="130293" y="33698"/>
                  </a:lnTo>
                  <a:lnTo>
                    <a:pt x="128897" y="27286"/>
                  </a:lnTo>
                  <a:lnTo>
                    <a:pt x="116651" y="13914"/>
                  </a:lnTo>
                  <a:lnTo>
                    <a:pt x="111198" y="10941"/>
                  </a:lnTo>
                  <a:lnTo>
                    <a:pt x="105599" y="8667"/>
                  </a:lnTo>
                  <a:lnTo>
                    <a:pt x="97092" y="2984"/>
                  </a:lnTo>
                  <a:lnTo>
                    <a:pt x="87587" y="877"/>
                  </a:lnTo>
                  <a:lnTo>
                    <a:pt x="48647" y="0"/>
                  </a:lnTo>
                  <a:lnTo>
                    <a:pt x="42874" y="2535"/>
                  </a:lnTo>
                  <a:lnTo>
                    <a:pt x="37133" y="5883"/>
                  </a:lnTo>
                  <a:lnTo>
                    <a:pt x="28546" y="8721"/>
                  </a:lnTo>
                  <a:lnTo>
                    <a:pt x="14254" y="20390"/>
                  </a:lnTo>
                  <a:lnTo>
                    <a:pt x="11078" y="25884"/>
                  </a:lnTo>
                  <a:lnTo>
                    <a:pt x="8714" y="31501"/>
                  </a:lnTo>
                  <a:lnTo>
                    <a:pt x="4488" y="37172"/>
                  </a:lnTo>
                  <a:lnTo>
                    <a:pt x="1975" y="45408"/>
                  </a:lnTo>
                  <a:lnTo>
                    <a:pt x="0" y="87276"/>
                  </a:lnTo>
                  <a:lnTo>
                    <a:pt x="924" y="105638"/>
                  </a:lnTo>
                  <a:lnTo>
                    <a:pt x="10548" y="128406"/>
                  </a:lnTo>
                  <a:lnTo>
                    <a:pt x="14194" y="134216"/>
                  </a:lnTo>
                  <a:lnTo>
                    <a:pt x="17198" y="142842"/>
                  </a:lnTo>
                  <a:lnTo>
                    <a:pt x="21277" y="148570"/>
                  </a:lnTo>
                  <a:lnTo>
                    <a:pt x="26264" y="151750"/>
                  </a:lnTo>
                  <a:lnTo>
                    <a:pt x="37228" y="153792"/>
                  </a:lnTo>
                  <a:lnTo>
                    <a:pt x="54267" y="154251"/>
                  </a:lnTo>
                  <a:lnTo>
                    <a:pt x="59977" y="151735"/>
                  </a:lnTo>
                  <a:lnTo>
                    <a:pt x="65690" y="148395"/>
                  </a:lnTo>
                  <a:lnTo>
                    <a:pt x="74261" y="145562"/>
                  </a:lnTo>
                  <a:lnTo>
                    <a:pt x="97120" y="125602"/>
                  </a:lnTo>
                  <a:lnTo>
                    <a:pt x="100295" y="117413"/>
                  </a:lnTo>
                  <a:lnTo>
                    <a:pt x="102659" y="108375"/>
                  </a:lnTo>
                  <a:lnTo>
                    <a:pt x="126890" y="66096"/>
                  </a:lnTo>
                  <a:lnTo>
                    <a:pt x="136233" y="51624"/>
                  </a:lnTo>
                  <a:lnTo>
                    <a:pt x="137122" y="34668"/>
                  </a:lnTo>
                  <a:lnTo>
                    <a:pt x="128905" y="34290"/>
                  </a:lnTo>
                  <a:lnTo>
                    <a:pt x="121202" y="41662"/>
                  </a:lnTo>
                  <a:lnTo>
                    <a:pt x="119269" y="55353"/>
                  </a:lnTo>
                  <a:lnTo>
                    <a:pt x="114160" y="66135"/>
                  </a:lnTo>
                  <a:lnTo>
                    <a:pt x="111515" y="104152"/>
                  </a:lnTo>
                  <a:lnTo>
                    <a:pt x="124181" y="144165"/>
                  </a:lnTo>
                  <a:lnTo>
                    <a:pt x="133580" y="160090"/>
                  </a:lnTo>
                  <a:lnTo>
                    <a:pt x="138965" y="178053"/>
                  </a:lnTo>
                  <a:lnTo>
                    <a:pt x="142705" y="184856"/>
                  </a:lnTo>
                  <a:lnTo>
                    <a:pt x="145763" y="194042"/>
                  </a:lnTo>
                  <a:lnTo>
                    <a:pt x="149855" y="199901"/>
                  </a:lnTo>
                  <a:lnTo>
                    <a:pt x="154847" y="203139"/>
                  </a:lnTo>
                  <a:lnTo>
                    <a:pt x="161263" y="205218"/>
                  </a:lnTo>
                  <a:lnTo>
                    <a:pt x="166925" y="210129"/>
                  </a:lnTo>
                  <a:lnTo>
                    <a:pt x="169374" y="210568"/>
                  </a:lnTo>
                  <a:lnTo>
                    <a:pt x="171959" y="209908"/>
                  </a:lnTo>
                  <a:lnTo>
                    <a:pt x="179518" y="205975"/>
                  </a:lnTo>
                  <a:lnTo>
                    <a:pt x="188560" y="197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354"/>
            <p:cNvSpPr/>
            <p:nvPr>
              <p:custDataLst>
                <p:tags r:id="rId50"/>
              </p:custDataLst>
            </p:nvPr>
          </p:nvSpPr>
          <p:spPr>
            <a:xfrm>
              <a:off x="3629025" y="2726055"/>
              <a:ext cx="128589" cy="334328"/>
            </a:xfrm>
            <a:custGeom>
              <a:avLst/>
              <a:gdLst/>
              <a:ahLst/>
              <a:cxnLst/>
              <a:rect l="0" t="0" r="0" b="0"/>
              <a:pathLst>
                <a:path w="128589" h="334328">
                  <a:moveTo>
                    <a:pt x="0" y="0"/>
                  </a:moveTo>
                  <a:lnTo>
                    <a:pt x="0" y="0"/>
                  </a:lnTo>
                  <a:lnTo>
                    <a:pt x="9325" y="22895"/>
                  </a:lnTo>
                  <a:lnTo>
                    <a:pt x="11931" y="26694"/>
                  </a:lnTo>
                  <a:lnTo>
                    <a:pt x="14828" y="35994"/>
                  </a:lnTo>
                  <a:lnTo>
                    <a:pt x="19482" y="61944"/>
                  </a:lnTo>
                  <a:lnTo>
                    <a:pt x="23870" y="77727"/>
                  </a:lnTo>
                  <a:lnTo>
                    <a:pt x="27710" y="94468"/>
                  </a:lnTo>
                  <a:lnTo>
                    <a:pt x="32341" y="111493"/>
                  </a:lnTo>
                  <a:lnTo>
                    <a:pt x="34376" y="121942"/>
                  </a:lnTo>
                  <a:lnTo>
                    <a:pt x="39925" y="134133"/>
                  </a:lnTo>
                  <a:lnTo>
                    <a:pt x="45231" y="171607"/>
                  </a:lnTo>
                  <a:lnTo>
                    <a:pt x="49596" y="188642"/>
                  </a:lnTo>
                  <a:lnTo>
                    <a:pt x="51570" y="199093"/>
                  </a:lnTo>
                  <a:lnTo>
                    <a:pt x="66215" y="231988"/>
                  </a:lnTo>
                  <a:lnTo>
                    <a:pt x="68481" y="242171"/>
                  </a:lnTo>
                  <a:lnTo>
                    <a:pt x="74160" y="254211"/>
                  </a:lnTo>
                  <a:lnTo>
                    <a:pt x="77219" y="268468"/>
                  </a:lnTo>
                  <a:lnTo>
                    <a:pt x="82781" y="280100"/>
                  </a:lnTo>
                  <a:lnTo>
                    <a:pt x="85805" y="294236"/>
                  </a:lnTo>
                  <a:lnTo>
                    <a:pt x="92338" y="308028"/>
                  </a:lnTo>
                  <a:lnTo>
                    <a:pt x="92991" y="311080"/>
                  </a:lnTo>
                  <a:lnTo>
                    <a:pt x="98461" y="319925"/>
                  </a:lnTo>
                  <a:lnTo>
                    <a:pt x="103450" y="323164"/>
                  </a:lnTo>
                  <a:lnTo>
                    <a:pt x="106114" y="324028"/>
                  </a:lnTo>
                  <a:lnTo>
                    <a:pt x="107890" y="325556"/>
                  </a:lnTo>
                  <a:lnTo>
                    <a:pt x="109864" y="329794"/>
                  </a:lnTo>
                  <a:lnTo>
                    <a:pt x="111342" y="331305"/>
                  </a:lnTo>
                  <a:lnTo>
                    <a:pt x="119621" y="334210"/>
                  </a:lnTo>
                  <a:lnTo>
                    <a:pt x="128588" y="334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355"/>
            <p:cNvSpPr/>
            <p:nvPr>
              <p:custDataLst>
                <p:tags r:id="rId51"/>
              </p:custDataLst>
            </p:nvPr>
          </p:nvSpPr>
          <p:spPr>
            <a:xfrm>
              <a:off x="3221443" y="2854760"/>
              <a:ext cx="244705" cy="248486"/>
            </a:xfrm>
            <a:custGeom>
              <a:avLst/>
              <a:gdLst/>
              <a:ahLst/>
              <a:cxnLst/>
              <a:rect l="0" t="0" r="0" b="0"/>
              <a:pathLst>
                <a:path w="244705" h="248486">
                  <a:moveTo>
                    <a:pt x="176125" y="94180"/>
                  </a:moveTo>
                  <a:lnTo>
                    <a:pt x="176125" y="94180"/>
                  </a:lnTo>
                  <a:lnTo>
                    <a:pt x="176125" y="69760"/>
                  </a:lnTo>
                  <a:lnTo>
                    <a:pt x="175172" y="69327"/>
                  </a:lnTo>
                  <a:lnTo>
                    <a:pt x="171574" y="68847"/>
                  </a:lnTo>
                  <a:lnTo>
                    <a:pt x="170233" y="67766"/>
                  </a:lnTo>
                  <a:lnTo>
                    <a:pt x="168744" y="64025"/>
                  </a:lnTo>
                  <a:lnTo>
                    <a:pt x="167394" y="62647"/>
                  </a:lnTo>
                  <a:lnTo>
                    <a:pt x="158384" y="57894"/>
                  </a:lnTo>
                  <a:lnTo>
                    <a:pt x="152999" y="54241"/>
                  </a:lnTo>
                  <a:lnTo>
                    <a:pt x="144614" y="52183"/>
                  </a:lnTo>
                  <a:lnTo>
                    <a:pt x="104687" y="51320"/>
                  </a:lnTo>
                  <a:lnTo>
                    <a:pt x="87365" y="52271"/>
                  </a:lnTo>
                  <a:lnTo>
                    <a:pt x="45902" y="67166"/>
                  </a:lnTo>
                  <a:lnTo>
                    <a:pt x="39508" y="70426"/>
                  </a:lnTo>
                  <a:lnTo>
                    <a:pt x="18994" y="88580"/>
                  </a:lnTo>
                  <a:lnTo>
                    <a:pt x="15801" y="94231"/>
                  </a:lnTo>
                  <a:lnTo>
                    <a:pt x="13430" y="99918"/>
                  </a:lnTo>
                  <a:lnTo>
                    <a:pt x="7692" y="108474"/>
                  </a:lnTo>
                  <a:lnTo>
                    <a:pt x="4616" y="117042"/>
                  </a:lnTo>
                  <a:lnTo>
                    <a:pt x="521" y="122756"/>
                  </a:lnTo>
                  <a:lnTo>
                    <a:pt x="0" y="126566"/>
                  </a:lnTo>
                  <a:lnTo>
                    <a:pt x="5468" y="157781"/>
                  </a:lnTo>
                  <a:lnTo>
                    <a:pt x="11471" y="167846"/>
                  </a:lnTo>
                  <a:lnTo>
                    <a:pt x="16586" y="173910"/>
                  </a:lnTo>
                  <a:lnTo>
                    <a:pt x="22033" y="177241"/>
                  </a:lnTo>
                  <a:lnTo>
                    <a:pt x="27630" y="179673"/>
                  </a:lnTo>
                  <a:lnTo>
                    <a:pt x="47543" y="194664"/>
                  </a:lnTo>
                  <a:lnTo>
                    <a:pt x="58968" y="196579"/>
                  </a:lnTo>
                  <a:lnTo>
                    <a:pt x="72091" y="196910"/>
                  </a:lnTo>
                  <a:lnTo>
                    <a:pt x="80040" y="194448"/>
                  </a:lnTo>
                  <a:lnTo>
                    <a:pt x="86747" y="191131"/>
                  </a:lnTo>
                  <a:lnTo>
                    <a:pt x="95879" y="188311"/>
                  </a:lnTo>
                  <a:lnTo>
                    <a:pt x="111585" y="175738"/>
                  </a:lnTo>
                  <a:lnTo>
                    <a:pt x="141848" y="134644"/>
                  </a:lnTo>
                  <a:lnTo>
                    <a:pt x="146603" y="124547"/>
                  </a:lnTo>
                  <a:lnTo>
                    <a:pt x="152196" y="105082"/>
                  </a:lnTo>
                  <a:lnTo>
                    <a:pt x="155964" y="97120"/>
                  </a:lnTo>
                  <a:lnTo>
                    <a:pt x="164793" y="57118"/>
                  </a:lnTo>
                  <a:lnTo>
                    <a:pt x="167189" y="40275"/>
                  </a:lnTo>
                  <a:lnTo>
                    <a:pt x="164850" y="34345"/>
                  </a:lnTo>
                  <a:lnTo>
                    <a:pt x="161589" y="28534"/>
                  </a:lnTo>
                  <a:lnTo>
                    <a:pt x="159495" y="17043"/>
                  </a:lnTo>
                  <a:lnTo>
                    <a:pt x="159010" y="4407"/>
                  </a:lnTo>
                  <a:lnTo>
                    <a:pt x="158047" y="2899"/>
                  </a:lnTo>
                  <a:lnTo>
                    <a:pt x="156452" y="1893"/>
                  </a:lnTo>
                  <a:lnTo>
                    <a:pt x="150761" y="0"/>
                  </a:lnTo>
                  <a:lnTo>
                    <a:pt x="150410" y="28502"/>
                  </a:lnTo>
                  <a:lnTo>
                    <a:pt x="158450" y="68688"/>
                  </a:lnTo>
                  <a:lnTo>
                    <a:pt x="159697" y="79993"/>
                  </a:lnTo>
                  <a:lnTo>
                    <a:pt x="171741" y="118236"/>
                  </a:lnTo>
                  <a:lnTo>
                    <a:pt x="182332" y="145773"/>
                  </a:lnTo>
                  <a:lnTo>
                    <a:pt x="186537" y="162807"/>
                  </a:lnTo>
                  <a:lnTo>
                    <a:pt x="199879" y="203613"/>
                  </a:lnTo>
                  <a:lnTo>
                    <a:pt x="201922" y="210444"/>
                  </a:lnTo>
                  <a:lnTo>
                    <a:pt x="208455" y="222591"/>
                  </a:lnTo>
                  <a:lnTo>
                    <a:pt x="209108" y="225507"/>
                  </a:lnTo>
                  <a:lnTo>
                    <a:pt x="219069" y="244668"/>
                  </a:lnTo>
                  <a:lnTo>
                    <a:pt x="220946" y="245940"/>
                  </a:lnTo>
                  <a:lnTo>
                    <a:pt x="228140" y="247731"/>
                  </a:lnTo>
                  <a:lnTo>
                    <a:pt x="244704" y="248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SMARTInkShape-Group83"/>
          <p:cNvGrpSpPr/>
          <p:nvPr/>
        </p:nvGrpSpPr>
        <p:grpSpPr>
          <a:xfrm>
            <a:off x="1237307" y="2674621"/>
            <a:ext cx="1671231" cy="470982"/>
            <a:chOff x="1237307" y="2674621"/>
            <a:chExt cx="1671231" cy="470982"/>
          </a:xfrm>
        </p:grpSpPr>
        <p:sp>
          <p:nvSpPr>
            <p:cNvPr id="340" name="SMARTInkShape-356"/>
            <p:cNvSpPr/>
            <p:nvPr>
              <p:custDataLst>
                <p:tags r:id="rId41"/>
              </p:custDataLst>
            </p:nvPr>
          </p:nvSpPr>
          <p:spPr>
            <a:xfrm>
              <a:off x="2343150" y="2674621"/>
              <a:ext cx="274321" cy="42862"/>
            </a:xfrm>
            <a:custGeom>
              <a:avLst/>
              <a:gdLst/>
              <a:ahLst/>
              <a:cxnLst/>
              <a:rect l="0" t="0" r="0" b="0"/>
              <a:pathLst>
                <a:path w="274321" h="42862">
                  <a:moveTo>
                    <a:pt x="0" y="42861"/>
                  </a:moveTo>
                  <a:lnTo>
                    <a:pt x="0" y="42861"/>
                  </a:lnTo>
                  <a:lnTo>
                    <a:pt x="0" y="35480"/>
                  </a:lnTo>
                  <a:lnTo>
                    <a:pt x="953" y="35083"/>
                  </a:lnTo>
                  <a:lnTo>
                    <a:pt x="4551" y="34642"/>
                  </a:lnTo>
                  <a:lnTo>
                    <a:pt x="5891" y="33572"/>
                  </a:lnTo>
                  <a:lnTo>
                    <a:pt x="7381" y="29843"/>
                  </a:lnTo>
                  <a:lnTo>
                    <a:pt x="8730" y="28467"/>
                  </a:lnTo>
                  <a:lnTo>
                    <a:pt x="17233" y="25005"/>
                  </a:lnTo>
                  <a:lnTo>
                    <a:pt x="24412" y="18368"/>
                  </a:lnTo>
                  <a:lnTo>
                    <a:pt x="32984" y="17251"/>
                  </a:lnTo>
                  <a:lnTo>
                    <a:pt x="41556" y="9773"/>
                  </a:lnTo>
                  <a:lnTo>
                    <a:pt x="49448" y="7856"/>
                  </a:lnTo>
                  <a:lnTo>
                    <a:pt x="57408" y="2750"/>
                  </a:lnTo>
                  <a:lnTo>
                    <a:pt x="68631" y="542"/>
                  </a:lnTo>
                  <a:lnTo>
                    <a:pt x="98451" y="0"/>
                  </a:lnTo>
                  <a:lnTo>
                    <a:pt x="103446" y="2539"/>
                  </a:lnTo>
                  <a:lnTo>
                    <a:pt x="108841" y="5890"/>
                  </a:lnTo>
                  <a:lnTo>
                    <a:pt x="118355" y="8218"/>
                  </a:lnTo>
                  <a:lnTo>
                    <a:pt x="135167" y="22794"/>
                  </a:lnTo>
                  <a:lnTo>
                    <a:pt x="140402" y="24417"/>
                  </a:lnTo>
                  <a:lnTo>
                    <a:pt x="142179" y="25803"/>
                  </a:lnTo>
                  <a:lnTo>
                    <a:pt x="144153" y="29883"/>
                  </a:lnTo>
                  <a:lnTo>
                    <a:pt x="145632" y="31351"/>
                  </a:lnTo>
                  <a:lnTo>
                    <a:pt x="149815" y="32983"/>
                  </a:lnTo>
                  <a:lnTo>
                    <a:pt x="157526" y="33902"/>
                  </a:lnTo>
                  <a:lnTo>
                    <a:pt x="159309" y="34984"/>
                  </a:lnTo>
                  <a:lnTo>
                    <a:pt x="160499" y="36657"/>
                  </a:lnTo>
                  <a:lnTo>
                    <a:pt x="161292" y="38725"/>
                  </a:lnTo>
                  <a:lnTo>
                    <a:pt x="162773" y="40104"/>
                  </a:lnTo>
                  <a:lnTo>
                    <a:pt x="170119" y="42498"/>
                  </a:lnTo>
                  <a:lnTo>
                    <a:pt x="212256" y="42861"/>
                  </a:lnTo>
                  <a:lnTo>
                    <a:pt x="234677" y="42861"/>
                  </a:lnTo>
                  <a:lnTo>
                    <a:pt x="236462" y="41909"/>
                  </a:lnTo>
                  <a:lnTo>
                    <a:pt x="237651" y="40321"/>
                  </a:lnTo>
                  <a:lnTo>
                    <a:pt x="238444" y="38310"/>
                  </a:lnTo>
                  <a:lnTo>
                    <a:pt x="239925" y="36970"/>
                  </a:lnTo>
                  <a:lnTo>
                    <a:pt x="247272" y="34642"/>
                  </a:lnTo>
                  <a:lnTo>
                    <a:pt x="252759" y="34393"/>
                  </a:lnTo>
                  <a:lnTo>
                    <a:pt x="254231" y="33406"/>
                  </a:lnTo>
                  <a:lnTo>
                    <a:pt x="255212" y="31796"/>
                  </a:lnTo>
                  <a:lnTo>
                    <a:pt x="256787" y="26917"/>
                  </a:lnTo>
                  <a:lnTo>
                    <a:pt x="259543" y="26250"/>
                  </a:lnTo>
                  <a:lnTo>
                    <a:pt x="264522" y="25822"/>
                  </a:lnTo>
                  <a:lnTo>
                    <a:pt x="264930" y="24834"/>
                  </a:lnTo>
                  <a:lnTo>
                    <a:pt x="265716" y="17500"/>
                  </a:lnTo>
                  <a:lnTo>
                    <a:pt x="274320" y="1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357"/>
            <p:cNvSpPr/>
            <p:nvPr>
              <p:custDataLst>
                <p:tags r:id="rId42"/>
              </p:custDataLst>
            </p:nvPr>
          </p:nvSpPr>
          <p:spPr>
            <a:xfrm>
              <a:off x="2695127" y="2880360"/>
              <a:ext cx="213411" cy="239960"/>
            </a:xfrm>
            <a:custGeom>
              <a:avLst/>
              <a:gdLst/>
              <a:ahLst/>
              <a:cxnLst/>
              <a:rect l="0" t="0" r="0" b="0"/>
              <a:pathLst>
                <a:path w="213411" h="239960">
                  <a:moveTo>
                    <a:pt x="179518" y="85725"/>
                  </a:moveTo>
                  <a:lnTo>
                    <a:pt x="179518" y="85725"/>
                  </a:lnTo>
                  <a:lnTo>
                    <a:pt x="179518" y="81174"/>
                  </a:lnTo>
                  <a:lnTo>
                    <a:pt x="176978" y="76400"/>
                  </a:lnTo>
                  <a:lnTo>
                    <a:pt x="173627" y="71103"/>
                  </a:lnTo>
                  <a:lnTo>
                    <a:pt x="170787" y="62766"/>
                  </a:lnTo>
                  <a:lnTo>
                    <a:pt x="165289" y="54263"/>
                  </a:lnTo>
                  <a:lnTo>
                    <a:pt x="163669" y="48564"/>
                  </a:lnTo>
                  <a:lnTo>
                    <a:pt x="162285" y="46664"/>
                  </a:lnTo>
                  <a:lnTo>
                    <a:pt x="160409" y="45397"/>
                  </a:lnTo>
                  <a:lnTo>
                    <a:pt x="155785" y="43036"/>
                  </a:lnTo>
                  <a:lnTo>
                    <a:pt x="137705" y="31079"/>
                  </a:lnTo>
                  <a:lnTo>
                    <a:pt x="126383" y="27306"/>
                  </a:lnTo>
                  <a:lnTo>
                    <a:pt x="87606" y="25759"/>
                  </a:lnTo>
                  <a:lnTo>
                    <a:pt x="70793" y="30281"/>
                  </a:lnTo>
                  <a:lnTo>
                    <a:pt x="35791" y="51501"/>
                  </a:lnTo>
                  <a:lnTo>
                    <a:pt x="28962" y="58132"/>
                  </a:lnTo>
                  <a:lnTo>
                    <a:pt x="5245" y="100162"/>
                  </a:lnTo>
                  <a:lnTo>
                    <a:pt x="1199" y="117202"/>
                  </a:lnTo>
                  <a:lnTo>
                    <a:pt x="0" y="134316"/>
                  </a:lnTo>
                  <a:lnTo>
                    <a:pt x="8256" y="174308"/>
                  </a:lnTo>
                  <a:lnTo>
                    <a:pt x="12279" y="185738"/>
                  </a:lnTo>
                  <a:lnTo>
                    <a:pt x="19782" y="194628"/>
                  </a:lnTo>
                  <a:lnTo>
                    <a:pt x="28514" y="202706"/>
                  </a:lnTo>
                  <a:lnTo>
                    <a:pt x="39738" y="217012"/>
                  </a:lnTo>
                  <a:lnTo>
                    <a:pt x="65626" y="233918"/>
                  </a:lnTo>
                  <a:lnTo>
                    <a:pt x="82484" y="238219"/>
                  </a:lnTo>
                  <a:lnTo>
                    <a:pt x="121303" y="239959"/>
                  </a:lnTo>
                  <a:lnTo>
                    <a:pt x="131737" y="239046"/>
                  </a:lnTo>
                  <a:lnTo>
                    <a:pt x="147369" y="233177"/>
                  </a:lnTo>
                  <a:lnTo>
                    <a:pt x="181045" y="211411"/>
                  </a:lnTo>
                  <a:lnTo>
                    <a:pt x="199404" y="186925"/>
                  </a:lnTo>
                  <a:lnTo>
                    <a:pt x="202643" y="178010"/>
                  </a:lnTo>
                  <a:lnTo>
                    <a:pt x="205036" y="168651"/>
                  </a:lnTo>
                  <a:lnTo>
                    <a:pt x="210786" y="157074"/>
                  </a:lnTo>
                  <a:lnTo>
                    <a:pt x="213410" y="135608"/>
                  </a:lnTo>
                  <a:lnTo>
                    <a:pt x="205578" y="95849"/>
                  </a:lnTo>
                  <a:lnTo>
                    <a:pt x="202848" y="87684"/>
                  </a:lnTo>
                  <a:lnTo>
                    <a:pt x="176619" y="48965"/>
                  </a:lnTo>
                  <a:lnTo>
                    <a:pt x="133857" y="20009"/>
                  </a:lnTo>
                  <a:lnTo>
                    <a:pt x="123232" y="12384"/>
                  </a:lnTo>
                  <a:lnTo>
                    <a:pt x="94786" y="894"/>
                  </a:lnTo>
                  <a:lnTo>
                    <a:pt x="852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358"/>
            <p:cNvSpPr/>
            <p:nvPr>
              <p:custDataLst>
                <p:tags r:id="rId43"/>
              </p:custDataLst>
            </p:nvPr>
          </p:nvSpPr>
          <p:spPr>
            <a:xfrm>
              <a:off x="2403265" y="2829073"/>
              <a:ext cx="274214" cy="299891"/>
            </a:xfrm>
            <a:custGeom>
              <a:avLst/>
              <a:gdLst/>
              <a:ahLst/>
              <a:cxnLst/>
              <a:rect l="0" t="0" r="0" b="0"/>
              <a:pathLst>
                <a:path w="274214" h="299891">
                  <a:moveTo>
                    <a:pt x="17038" y="137012"/>
                  </a:moveTo>
                  <a:lnTo>
                    <a:pt x="17038" y="137012"/>
                  </a:lnTo>
                  <a:lnTo>
                    <a:pt x="21589" y="137012"/>
                  </a:lnTo>
                  <a:lnTo>
                    <a:pt x="22929" y="137965"/>
                  </a:lnTo>
                  <a:lnTo>
                    <a:pt x="23823" y="139552"/>
                  </a:lnTo>
                  <a:lnTo>
                    <a:pt x="25257" y="144393"/>
                  </a:lnTo>
                  <a:lnTo>
                    <a:pt x="31432" y="152193"/>
                  </a:lnTo>
                  <a:lnTo>
                    <a:pt x="44718" y="187933"/>
                  </a:lnTo>
                  <a:lnTo>
                    <a:pt x="46921" y="190962"/>
                  </a:lnTo>
                  <a:lnTo>
                    <a:pt x="50457" y="214450"/>
                  </a:lnTo>
                  <a:lnTo>
                    <a:pt x="51324" y="239715"/>
                  </a:lnTo>
                  <a:lnTo>
                    <a:pt x="35405" y="239882"/>
                  </a:lnTo>
                  <a:lnTo>
                    <a:pt x="26909" y="232501"/>
                  </a:lnTo>
                  <a:lnTo>
                    <a:pt x="24914" y="224701"/>
                  </a:lnTo>
                  <a:lnTo>
                    <a:pt x="19795" y="216757"/>
                  </a:lnTo>
                  <a:lnTo>
                    <a:pt x="9331" y="183519"/>
                  </a:lnTo>
                  <a:lnTo>
                    <a:pt x="7769" y="173440"/>
                  </a:lnTo>
                  <a:lnTo>
                    <a:pt x="1730" y="153450"/>
                  </a:lnTo>
                  <a:lnTo>
                    <a:pt x="0" y="114111"/>
                  </a:lnTo>
                  <a:lnTo>
                    <a:pt x="866" y="97175"/>
                  </a:lnTo>
                  <a:lnTo>
                    <a:pt x="14122" y="57090"/>
                  </a:lnTo>
                  <a:lnTo>
                    <a:pt x="17126" y="46445"/>
                  </a:lnTo>
                  <a:lnTo>
                    <a:pt x="31584" y="28503"/>
                  </a:lnTo>
                  <a:lnTo>
                    <a:pt x="40927" y="19877"/>
                  </a:lnTo>
                  <a:lnTo>
                    <a:pt x="65780" y="3664"/>
                  </a:lnTo>
                  <a:lnTo>
                    <a:pt x="87180" y="354"/>
                  </a:lnTo>
                  <a:lnTo>
                    <a:pt x="101214" y="0"/>
                  </a:lnTo>
                  <a:lnTo>
                    <a:pt x="109377" y="2458"/>
                  </a:lnTo>
                  <a:lnTo>
                    <a:pt x="117132" y="5773"/>
                  </a:lnTo>
                  <a:lnTo>
                    <a:pt x="131256" y="8591"/>
                  </a:lnTo>
                  <a:lnTo>
                    <a:pt x="164321" y="28545"/>
                  </a:lnTo>
                  <a:lnTo>
                    <a:pt x="190492" y="54328"/>
                  </a:lnTo>
                  <a:lnTo>
                    <a:pt x="211511" y="96319"/>
                  </a:lnTo>
                  <a:lnTo>
                    <a:pt x="219016" y="108339"/>
                  </a:lnTo>
                  <a:lnTo>
                    <a:pt x="231882" y="145746"/>
                  </a:lnTo>
                  <a:lnTo>
                    <a:pt x="236349" y="157086"/>
                  </a:lnTo>
                  <a:lnTo>
                    <a:pt x="239783" y="195356"/>
                  </a:lnTo>
                  <a:lnTo>
                    <a:pt x="239920" y="237663"/>
                  </a:lnTo>
                  <a:lnTo>
                    <a:pt x="240874" y="251395"/>
                  </a:lnTo>
                  <a:lnTo>
                    <a:pt x="247303" y="268092"/>
                  </a:lnTo>
                  <a:lnTo>
                    <a:pt x="248464" y="289614"/>
                  </a:lnTo>
                  <a:lnTo>
                    <a:pt x="255873" y="298548"/>
                  </a:lnTo>
                  <a:lnTo>
                    <a:pt x="259077" y="299294"/>
                  </a:lnTo>
                  <a:lnTo>
                    <a:pt x="274213" y="299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359"/>
            <p:cNvSpPr/>
            <p:nvPr>
              <p:custDataLst>
                <p:tags r:id="rId44"/>
              </p:custDataLst>
            </p:nvPr>
          </p:nvSpPr>
          <p:spPr>
            <a:xfrm>
              <a:off x="2172107" y="2914688"/>
              <a:ext cx="239624" cy="230915"/>
            </a:xfrm>
            <a:custGeom>
              <a:avLst/>
              <a:gdLst/>
              <a:ahLst/>
              <a:cxnLst/>
              <a:rect l="0" t="0" r="0" b="0"/>
              <a:pathLst>
                <a:path w="239624" h="230915">
                  <a:moveTo>
                    <a:pt x="128181" y="68542"/>
                  </a:moveTo>
                  <a:lnTo>
                    <a:pt x="128181" y="68542"/>
                  </a:lnTo>
                  <a:lnTo>
                    <a:pt x="143781" y="68542"/>
                  </a:lnTo>
                  <a:lnTo>
                    <a:pt x="153505" y="60323"/>
                  </a:lnTo>
                  <a:lnTo>
                    <a:pt x="153888" y="44378"/>
                  </a:lnTo>
                  <a:lnTo>
                    <a:pt x="141965" y="31029"/>
                  </a:lnTo>
                  <a:lnTo>
                    <a:pt x="136530" y="28057"/>
                  </a:lnTo>
                  <a:lnTo>
                    <a:pt x="130939" y="25784"/>
                  </a:lnTo>
                  <a:lnTo>
                    <a:pt x="122436" y="20101"/>
                  </a:lnTo>
                  <a:lnTo>
                    <a:pt x="112932" y="17994"/>
                  </a:lnTo>
                  <a:lnTo>
                    <a:pt x="78227" y="17159"/>
                  </a:lnTo>
                  <a:lnTo>
                    <a:pt x="62164" y="18082"/>
                  </a:lnTo>
                  <a:lnTo>
                    <a:pt x="26798" y="29878"/>
                  </a:lnTo>
                  <a:lnTo>
                    <a:pt x="18669" y="37388"/>
                  </a:lnTo>
                  <a:lnTo>
                    <a:pt x="12834" y="46124"/>
                  </a:lnTo>
                  <a:lnTo>
                    <a:pt x="6548" y="59492"/>
                  </a:lnTo>
                  <a:lnTo>
                    <a:pt x="4230" y="62509"/>
                  </a:lnTo>
                  <a:lnTo>
                    <a:pt x="1654" y="70941"/>
                  </a:lnTo>
                  <a:lnTo>
                    <a:pt x="0" y="87325"/>
                  </a:lnTo>
                  <a:lnTo>
                    <a:pt x="2314" y="93717"/>
                  </a:lnTo>
                  <a:lnTo>
                    <a:pt x="4264" y="96756"/>
                  </a:lnTo>
                  <a:lnTo>
                    <a:pt x="10192" y="118142"/>
                  </a:lnTo>
                  <a:lnTo>
                    <a:pt x="19996" y="131044"/>
                  </a:lnTo>
                  <a:lnTo>
                    <a:pt x="36043" y="142765"/>
                  </a:lnTo>
                  <a:lnTo>
                    <a:pt x="39606" y="148520"/>
                  </a:lnTo>
                  <a:lnTo>
                    <a:pt x="42461" y="150436"/>
                  </a:lnTo>
                  <a:lnTo>
                    <a:pt x="58190" y="153510"/>
                  </a:lnTo>
                  <a:lnTo>
                    <a:pt x="88151" y="154254"/>
                  </a:lnTo>
                  <a:lnTo>
                    <a:pt x="93879" y="151721"/>
                  </a:lnTo>
                  <a:lnTo>
                    <a:pt x="122465" y="125648"/>
                  </a:lnTo>
                  <a:lnTo>
                    <a:pt x="125640" y="119958"/>
                  </a:lnTo>
                  <a:lnTo>
                    <a:pt x="136882" y="80766"/>
                  </a:lnTo>
                  <a:lnTo>
                    <a:pt x="142400" y="70682"/>
                  </a:lnTo>
                  <a:lnTo>
                    <a:pt x="146202" y="37351"/>
                  </a:lnTo>
                  <a:lnTo>
                    <a:pt x="151194" y="27656"/>
                  </a:lnTo>
                  <a:lnTo>
                    <a:pt x="153897" y="0"/>
                  </a:lnTo>
                  <a:lnTo>
                    <a:pt x="153898" y="41425"/>
                  </a:lnTo>
                  <a:lnTo>
                    <a:pt x="162629" y="81010"/>
                  </a:lnTo>
                  <a:lnTo>
                    <a:pt x="176070" y="122048"/>
                  </a:lnTo>
                  <a:lnTo>
                    <a:pt x="186148" y="157055"/>
                  </a:lnTo>
                  <a:lnTo>
                    <a:pt x="203672" y="198291"/>
                  </a:lnTo>
                  <a:lnTo>
                    <a:pt x="215851" y="222781"/>
                  </a:lnTo>
                  <a:lnTo>
                    <a:pt x="218060" y="225660"/>
                  </a:lnTo>
                  <a:lnTo>
                    <a:pt x="223055" y="228860"/>
                  </a:lnTo>
                  <a:lnTo>
                    <a:pt x="229471" y="230914"/>
                  </a:lnTo>
                  <a:lnTo>
                    <a:pt x="232888" y="228655"/>
                  </a:lnTo>
                  <a:lnTo>
                    <a:pt x="235133" y="226719"/>
                  </a:lnTo>
                  <a:lnTo>
                    <a:pt x="237628" y="222028"/>
                  </a:lnTo>
                  <a:lnTo>
                    <a:pt x="239448" y="212415"/>
                  </a:lnTo>
                  <a:lnTo>
                    <a:pt x="239623" y="205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360"/>
            <p:cNvSpPr/>
            <p:nvPr>
              <p:custDataLst>
                <p:tags r:id="rId45"/>
              </p:custDataLst>
            </p:nvPr>
          </p:nvSpPr>
          <p:spPr>
            <a:xfrm>
              <a:off x="1880235" y="2768918"/>
              <a:ext cx="308576" cy="300038"/>
            </a:xfrm>
            <a:custGeom>
              <a:avLst/>
              <a:gdLst/>
              <a:ahLst/>
              <a:cxnLst/>
              <a:rect l="0" t="0" r="0" b="0"/>
              <a:pathLst>
                <a:path w="308576" h="300038">
                  <a:moveTo>
                    <a:pt x="0" y="0"/>
                  </a:moveTo>
                  <a:lnTo>
                    <a:pt x="0" y="0"/>
                  </a:lnTo>
                  <a:lnTo>
                    <a:pt x="7381" y="7381"/>
                  </a:lnTo>
                  <a:lnTo>
                    <a:pt x="8219" y="12770"/>
                  </a:lnTo>
                  <a:lnTo>
                    <a:pt x="9455" y="24077"/>
                  </a:lnTo>
                  <a:lnTo>
                    <a:pt x="15344" y="43667"/>
                  </a:lnTo>
                  <a:lnTo>
                    <a:pt x="18250" y="56554"/>
                  </a:lnTo>
                  <a:lnTo>
                    <a:pt x="36352" y="97676"/>
                  </a:lnTo>
                  <a:lnTo>
                    <a:pt x="49326" y="139880"/>
                  </a:lnTo>
                  <a:lnTo>
                    <a:pt x="66084" y="180014"/>
                  </a:lnTo>
                  <a:lnTo>
                    <a:pt x="70380" y="197165"/>
                  </a:lnTo>
                  <a:lnTo>
                    <a:pt x="75146" y="214311"/>
                  </a:lnTo>
                  <a:lnTo>
                    <a:pt x="78027" y="253188"/>
                  </a:lnTo>
                  <a:lnTo>
                    <a:pt x="83021" y="263508"/>
                  </a:lnTo>
                  <a:lnTo>
                    <a:pt x="85725" y="300037"/>
                  </a:lnTo>
                  <a:lnTo>
                    <a:pt x="81174" y="295486"/>
                  </a:lnTo>
                  <a:lnTo>
                    <a:pt x="78940" y="290712"/>
                  </a:lnTo>
                  <a:lnTo>
                    <a:pt x="77257" y="266867"/>
                  </a:lnTo>
                  <a:lnTo>
                    <a:pt x="79739" y="258942"/>
                  </a:lnTo>
                  <a:lnTo>
                    <a:pt x="83065" y="252245"/>
                  </a:lnTo>
                  <a:lnTo>
                    <a:pt x="86842" y="241215"/>
                  </a:lnTo>
                  <a:lnTo>
                    <a:pt x="111090" y="206812"/>
                  </a:lnTo>
                  <a:lnTo>
                    <a:pt x="143823" y="165982"/>
                  </a:lnTo>
                  <a:lnTo>
                    <a:pt x="157338" y="158188"/>
                  </a:lnTo>
                  <a:lnTo>
                    <a:pt x="194707" y="147075"/>
                  </a:lnTo>
                  <a:lnTo>
                    <a:pt x="233260" y="145784"/>
                  </a:lnTo>
                  <a:lnTo>
                    <a:pt x="254379" y="146692"/>
                  </a:lnTo>
                  <a:lnTo>
                    <a:pt x="268517" y="152578"/>
                  </a:lnTo>
                  <a:lnTo>
                    <a:pt x="282311" y="160561"/>
                  </a:lnTo>
                  <a:lnTo>
                    <a:pt x="285362" y="161333"/>
                  </a:lnTo>
                  <a:lnTo>
                    <a:pt x="291293" y="167271"/>
                  </a:lnTo>
                  <a:lnTo>
                    <a:pt x="296151" y="175307"/>
                  </a:lnTo>
                  <a:lnTo>
                    <a:pt x="301810" y="188228"/>
                  </a:lnTo>
                  <a:lnTo>
                    <a:pt x="305588" y="194146"/>
                  </a:lnTo>
                  <a:lnTo>
                    <a:pt x="307714" y="202834"/>
                  </a:lnTo>
                  <a:lnTo>
                    <a:pt x="308575" y="225740"/>
                  </a:lnTo>
                  <a:lnTo>
                    <a:pt x="306054" y="231456"/>
                  </a:lnTo>
                  <a:lnTo>
                    <a:pt x="279991" y="264583"/>
                  </a:lnTo>
                  <a:lnTo>
                    <a:pt x="269220" y="272532"/>
                  </a:lnTo>
                  <a:lnTo>
                    <a:pt x="227941" y="296157"/>
                  </a:lnTo>
                  <a:lnTo>
                    <a:pt x="190235" y="299886"/>
                  </a:lnTo>
                  <a:lnTo>
                    <a:pt x="151918" y="300033"/>
                  </a:lnTo>
                  <a:lnTo>
                    <a:pt x="138463" y="295485"/>
                  </a:lnTo>
                  <a:lnTo>
                    <a:pt x="120563" y="285209"/>
                  </a:lnTo>
                  <a:lnTo>
                    <a:pt x="114544" y="282969"/>
                  </a:lnTo>
                  <a:lnTo>
                    <a:pt x="105800" y="277306"/>
                  </a:lnTo>
                  <a:lnTo>
                    <a:pt x="100045" y="275647"/>
                  </a:lnTo>
                  <a:lnTo>
                    <a:pt x="98129" y="274252"/>
                  </a:lnTo>
                  <a:lnTo>
                    <a:pt x="96852" y="272369"/>
                  </a:lnTo>
                  <a:lnTo>
                    <a:pt x="94480" y="267738"/>
                  </a:lnTo>
                  <a:lnTo>
                    <a:pt x="87066" y="258754"/>
                  </a:lnTo>
                  <a:lnTo>
                    <a:pt x="86122" y="253091"/>
                  </a:lnTo>
                  <a:lnTo>
                    <a:pt x="85760" y="241615"/>
                  </a:lnTo>
                  <a:lnTo>
                    <a:pt x="90286" y="235949"/>
                  </a:lnTo>
                  <a:lnTo>
                    <a:pt x="95055" y="233453"/>
                  </a:lnTo>
                  <a:lnTo>
                    <a:pt x="97660" y="232788"/>
                  </a:lnTo>
                  <a:lnTo>
                    <a:pt x="111509" y="224847"/>
                  </a:lnTo>
                  <a:lnTo>
                    <a:pt x="145732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61"/>
            <p:cNvSpPr/>
            <p:nvPr>
              <p:custDataLst>
                <p:tags r:id="rId46"/>
              </p:custDataLst>
            </p:nvPr>
          </p:nvSpPr>
          <p:spPr>
            <a:xfrm>
              <a:off x="1588887" y="2880395"/>
              <a:ext cx="205624" cy="214237"/>
            </a:xfrm>
            <a:custGeom>
              <a:avLst/>
              <a:gdLst/>
              <a:ahLst/>
              <a:cxnLst/>
              <a:rect l="0" t="0" r="0" b="0"/>
              <a:pathLst>
                <a:path w="205624" h="214237">
                  <a:moveTo>
                    <a:pt x="17028" y="94262"/>
                  </a:moveTo>
                  <a:lnTo>
                    <a:pt x="17028" y="94262"/>
                  </a:lnTo>
                  <a:lnTo>
                    <a:pt x="17028" y="98813"/>
                  </a:lnTo>
                  <a:lnTo>
                    <a:pt x="17980" y="100154"/>
                  </a:lnTo>
                  <a:lnTo>
                    <a:pt x="19568" y="101048"/>
                  </a:lnTo>
                  <a:lnTo>
                    <a:pt x="25759" y="102600"/>
                  </a:lnTo>
                  <a:lnTo>
                    <a:pt x="45721" y="102826"/>
                  </a:lnTo>
                  <a:lnTo>
                    <a:pt x="51370" y="100291"/>
                  </a:lnTo>
                  <a:lnTo>
                    <a:pt x="57056" y="96942"/>
                  </a:lnTo>
                  <a:lnTo>
                    <a:pt x="68468" y="94792"/>
                  </a:lnTo>
                  <a:lnTo>
                    <a:pt x="79894" y="94367"/>
                  </a:lnTo>
                  <a:lnTo>
                    <a:pt x="85608" y="91769"/>
                  </a:lnTo>
                  <a:lnTo>
                    <a:pt x="92487" y="86891"/>
                  </a:lnTo>
                  <a:lnTo>
                    <a:pt x="98230" y="86046"/>
                  </a:lnTo>
                  <a:lnTo>
                    <a:pt x="99737" y="84975"/>
                  </a:lnTo>
                  <a:lnTo>
                    <a:pt x="100743" y="83308"/>
                  </a:lnTo>
                  <a:lnTo>
                    <a:pt x="101413" y="81245"/>
                  </a:lnTo>
                  <a:lnTo>
                    <a:pt x="102812" y="79869"/>
                  </a:lnTo>
                  <a:lnTo>
                    <a:pt x="106907" y="78340"/>
                  </a:lnTo>
                  <a:lnTo>
                    <a:pt x="108380" y="76980"/>
                  </a:lnTo>
                  <a:lnTo>
                    <a:pt x="110938" y="69844"/>
                  </a:lnTo>
                  <a:lnTo>
                    <a:pt x="111325" y="39607"/>
                  </a:lnTo>
                  <a:lnTo>
                    <a:pt x="108785" y="34094"/>
                  </a:lnTo>
                  <a:lnTo>
                    <a:pt x="81524" y="4457"/>
                  </a:lnTo>
                  <a:lnTo>
                    <a:pt x="76490" y="1961"/>
                  </a:lnTo>
                  <a:lnTo>
                    <a:pt x="57001" y="82"/>
                  </a:lnTo>
                  <a:lnTo>
                    <a:pt x="48451" y="0"/>
                  </a:lnTo>
                  <a:lnTo>
                    <a:pt x="42741" y="2520"/>
                  </a:lnTo>
                  <a:lnTo>
                    <a:pt x="37028" y="5863"/>
                  </a:lnTo>
                  <a:lnTo>
                    <a:pt x="31315" y="7349"/>
                  </a:lnTo>
                  <a:lnTo>
                    <a:pt x="29410" y="8698"/>
                  </a:lnTo>
                  <a:lnTo>
                    <a:pt x="28140" y="10549"/>
                  </a:lnTo>
                  <a:lnTo>
                    <a:pt x="25777" y="15146"/>
                  </a:lnTo>
                  <a:lnTo>
                    <a:pt x="12030" y="31476"/>
                  </a:lnTo>
                  <a:lnTo>
                    <a:pt x="6622" y="42843"/>
                  </a:lnTo>
                  <a:lnTo>
                    <a:pt x="2878" y="48549"/>
                  </a:lnTo>
                  <a:lnTo>
                    <a:pt x="770" y="58069"/>
                  </a:lnTo>
                  <a:lnTo>
                    <a:pt x="0" y="78784"/>
                  </a:lnTo>
                  <a:lnTo>
                    <a:pt x="10470" y="117617"/>
                  </a:lnTo>
                  <a:lnTo>
                    <a:pt x="36765" y="156219"/>
                  </a:lnTo>
                  <a:lnTo>
                    <a:pt x="66325" y="185444"/>
                  </a:lnTo>
                  <a:lnTo>
                    <a:pt x="80953" y="193246"/>
                  </a:lnTo>
                  <a:lnTo>
                    <a:pt x="100422" y="198905"/>
                  </a:lnTo>
                  <a:lnTo>
                    <a:pt x="118274" y="208913"/>
                  </a:lnTo>
                  <a:lnTo>
                    <a:pt x="139192" y="213218"/>
                  </a:lnTo>
                  <a:lnTo>
                    <a:pt x="170030" y="214236"/>
                  </a:lnTo>
                  <a:lnTo>
                    <a:pt x="178056" y="211719"/>
                  </a:lnTo>
                  <a:lnTo>
                    <a:pt x="184799" y="208378"/>
                  </a:lnTo>
                  <a:lnTo>
                    <a:pt x="195249" y="206057"/>
                  </a:lnTo>
                  <a:lnTo>
                    <a:pt x="205623" y="197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362"/>
            <p:cNvSpPr/>
            <p:nvPr>
              <p:custDataLst>
                <p:tags r:id="rId47"/>
              </p:custDataLst>
            </p:nvPr>
          </p:nvSpPr>
          <p:spPr>
            <a:xfrm>
              <a:off x="1237307" y="2871822"/>
              <a:ext cx="334319" cy="227525"/>
            </a:xfrm>
            <a:custGeom>
              <a:avLst/>
              <a:gdLst/>
              <a:ahLst/>
              <a:cxnLst/>
              <a:rect l="0" t="0" r="0" b="0"/>
              <a:pathLst>
                <a:path w="334319" h="227525">
                  <a:moveTo>
                    <a:pt x="42853" y="77118"/>
                  </a:moveTo>
                  <a:lnTo>
                    <a:pt x="42853" y="77118"/>
                  </a:lnTo>
                  <a:lnTo>
                    <a:pt x="34634" y="77118"/>
                  </a:lnTo>
                  <a:lnTo>
                    <a:pt x="34281" y="93063"/>
                  </a:lnTo>
                  <a:lnTo>
                    <a:pt x="40172" y="100870"/>
                  </a:lnTo>
                  <a:lnTo>
                    <a:pt x="42059" y="108815"/>
                  </a:lnTo>
                  <a:lnTo>
                    <a:pt x="42852" y="151483"/>
                  </a:lnTo>
                  <a:lnTo>
                    <a:pt x="42853" y="178648"/>
                  </a:lnTo>
                  <a:lnTo>
                    <a:pt x="34283" y="188557"/>
                  </a:lnTo>
                  <a:lnTo>
                    <a:pt x="29730" y="188559"/>
                  </a:lnTo>
                  <a:lnTo>
                    <a:pt x="28390" y="187607"/>
                  </a:lnTo>
                  <a:lnTo>
                    <a:pt x="27496" y="186020"/>
                  </a:lnTo>
                  <a:lnTo>
                    <a:pt x="26061" y="181179"/>
                  </a:lnTo>
                  <a:lnTo>
                    <a:pt x="19886" y="173380"/>
                  </a:lnTo>
                  <a:lnTo>
                    <a:pt x="17950" y="165436"/>
                  </a:lnTo>
                  <a:lnTo>
                    <a:pt x="17498" y="159868"/>
                  </a:lnTo>
                  <a:lnTo>
                    <a:pt x="14756" y="154218"/>
                  </a:lnTo>
                  <a:lnTo>
                    <a:pt x="11316" y="148532"/>
                  </a:lnTo>
                  <a:lnTo>
                    <a:pt x="9107" y="137121"/>
                  </a:lnTo>
                  <a:lnTo>
                    <a:pt x="8670" y="125694"/>
                  </a:lnTo>
                  <a:lnTo>
                    <a:pt x="6071" y="119980"/>
                  </a:lnTo>
                  <a:lnTo>
                    <a:pt x="2693" y="114265"/>
                  </a:lnTo>
                  <a:lnTo>
                    <a:pt x="791" y="104741"/>
                  </a:lnTo>
                  <a:lnTo>
                    <a:pt x="0" y="65792"/>
                  </a:lnTo>
                  <a:lnTo>
                    <a:pt x="2534" y="60019"/>
                  </a:lnTo>
                  <a:lnTo>
                    <a:pt x="4544" y="57147"/>
                  </a:lnTo>
                  <a:lnTo>
                    <a:pt x="10574" y="36047"/>
                  </a:lnTo>
                  <a:lnTo>
                    <a:pt x="14219" y="29337"/>
                  </a:lnTo>
                  <a:lnTo>
                    <a:pt x="15839" y="23180"/>
                  </a:lnTo>
                  <a:lnTo>
                    <a:pt x="17224" y="21156"/>
                  </a:lnTo>
                  <a:lnTo>
                    <a:pt x="19099" y="19808"/>
                  </a:lnTo>
                  <a:lnTo>
                    <a:pt x="23723" y="17357"/>
                  </a:lnTo>
                  <a:lnTo>
                    <a:pt x="40813" y="2913"/>
                  </a:lnTo>
                  <a:lnTo>
                    <a:pt x="48810" y="839"/>
                  </a:lnTo>
                  <a:lnTo>
                    <a:pt x="74267" y="0"/>
                  </a:lnTo>
                  <a:lnTo>
                    <a:pt x="78405" y="2521"/>
                  </a:lnTo>
                  <a:lnTo>
                    <a:pt x="91597" y="13637"/>
                  </a:lnTo>
                  <a:lnTo>
                    <a:pt x="102893" y="18964"/>
                  </a:lnTo>
                  <a:lnTo>
                    <a:pt x="114297" y="28907"/>
                  </a:lnTo>
                  <a:lnTo>
                    <a:pt x="117468" y="34418"/>
                  </a:lnTo>
                  <a:lnTo>
                    <a:pt x="119830" y="40043"/>
                  </a:lnTo>
                  <a:lnTo>
                    <a:pt x="124055" y="45718"/>
                  </a:lnTo>
                  <a:lnTo>
                    <a:pt x="126568" y="53955"/>
                  </a:lnTo>
                  <a:lnTo>
                    <a:pt x="128637" y="63013"/>
                  </a:lnTo>
                  <a:lnTo>
                    <a:pt x="135187" y="76590"/>
                  </a:lnTo>
                  <a:lnTo>
                    <a:pt x="139518" y="101002"/>
                  </a:lnTo>
                  <a:lnTo>
                    <a:pt x="142965" y="108688"/>
                  </a:lnTo>
                  <a:lnTo>
                    <a:pt x="145702" y="151337"/>
                  </a:lnTo>
                  <a:lnTo>
                    <a:pt x="145723" y="179953"/>
                  </a:lnTo>
                  <a:lnTo>
                    <a:pt x="145723" y="172604"/>
                  </a:lnTo>
                  <a:lnTo>
                    <a:pt x="139832" y="164806"/>
                  </a:lnTo>
                  <a:lnTo>
                    <a:pt x="137945" y="156863"/>
                  </a:lnTo>
                  <a:lnTo>
                    <a:pt x="137160" y="125692"/>
                  </a:lnTo>
                  <a:lnTo>
                    <a:pt x="134615" y="119979"/>
                  </a:lnTo>
                  <a:lnTo>
                    <a:pt x="131261" y="114265"/>
                  </a:lnTo>
                  <a:lnTo>
                    <a:pt x="129373" y="104740"/>
                  </a:lnTo>
                  <a:lnTo>
                    <a:pt x="128931" y="95427"/>
                  </a:lnTo>
                  <a:lnTo>
                    <a:pt x="131275" y="87478"/>
                  </a:lnTo>
                  <a:lnTo>
                    <a:pt x="134539" y="80770"/>
                  </a:lnTo>
                  <a:lnTo>
                    <a:pt x="136807" y="65792"/>
                  </a:lnTo>
                  <a:lnTo>
                    <a:pt x="137049" y="57147"/>
                  </a:lnTo>
                  <a:lnTo>
                    <a:pt x="139645" y="51414"/>
                  </a:lnTo>
                  <a:lnTo>
                    <a:pt x="160504" y="25526"/>
                  </a:lnTo>
                  <a:lnTo>
                    <a:pt x="161292" y="22721"/>
                  </a:lnTo>
                  <a:lnTo>
                    <a:pt x="162770" y="20851"/>
                  </a:lnTo>
                  <a:lnTo>
                    <a:pt x="177398" y="11548"/>
                  </a:lnTo>
                  <a:lnTo>
                    <a:pt x="182978" y="9876"/>
                  </a:lnTo>
                  <a:lnTo>
                    <a:pt x="224791" y="8548"/>
                  </a:lnTo>
                  <a:lnTo>
                    <a:pt x="234026" y="8541"/>
                  </a:lnTo>
                  <a:lnTo>
                    <a:pt x="239896" y="11079"/>
                  </a:lnTo>
                  <a:lnTo>
                    <a:pt x="257154" y="23366"/>
                  </a:lnTo>
                  <a:lnTo>
                    <a:pt x="262876" y="25606"/>
                  </a:lnTo>
                  <a:lnTo>
                    <a:pt x="277167" y="37479"/>
                  </a:lnTo>
                  <a:lnTo>
                    <a:pt x="280343" y="42991"/>
                  </a:lnTo>
                  <a:lnTo>
                    <a:pt x="282706" y="48615"/>
                  </a:lnTo>
                  <a:lnTo>
                    <a:pt x="286932" y="54290"/>
                  </a:lnTo>
                  <a:lnTo>
                    <a:pt x="289445" y="62527"/>
                  </a:lnTo>
                  <a:lnTo>
                    <a:pt x="291515" y="71586"/>
                  </a:lnTo>
                  <a:lnTo>
                    <a:pt x="297082" y="82993"/>
                  </a:lnTo>
                  <a:lnTo>
                    <a:pt x="300108" y="97062"/>
                  </a:lnTo>
                  <a:lnTo>
                    <a:pt x="305661" y="109592"/>
                  </a:lnTo>
                  <a:lnTo>
                    <a:pt x="315214" y="151373"/>
                  </a:lnTo>
                  <a:lnTo>
                    <a:pt x="318049" y="177017"/>
                  </a:lnTo>
                  <a:lnTo>
                    <a:pt x="323943" y="188538"/>
                  </a:lnTo>
                  <a:lnTo>
                    <a:pt x="325736" y="218327"/>
                  </a:lnTo>
                  <a:lnTo>
                    <a:pt x="326692" y="219835"/>
                  </a:lnTo>
                  <a:lnTo>
                    <a:pt x="328281" y="220840"/>
                  </a:lnTo>
                  <a:lnTo>
                    <a:pt x="330294" y="221511"/>
                  </a:lnTo>
                  <a:lnTo>
                    <a:pt x="331635" y="222909"/>
                  </a:lnTo>
                  <a:lnTo>
                    <a:pt x="333523" y="227524"/>
                  </a:lnTo>
                  <a:lnTo>
                    <a:pt x="333788" y="226919"/>
                  </a:lnTo>
                  <a:lnTo>
                    <a:pt x="334318" y="222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84"/>
          <p:cNvGrpSpPr/>
          <p:nvPr/>
        </p:nvGrpSpPr>
        <p:grpSpPr>
          <a:xfrm>
            <a:off x="671522" y="2727291"/>
            <a:ext cx="333817" cy="358810"/>
            <a:chOff x="671522" y="2727291"/>
            <a:chExt cx="333817" cy="358810"/>
          </a:xfrm>
        </p:grpSpPr>
        <p:sp>
          <p:nvSpPr>
            <p:cNvPr id="348" name="SMARTInkShape-363"/>
            <p:cNvSpPr/>
            <p:nvPr>
              <p:custDataLst>
                <p:tags r:id="rId38"/>
              </p:custDataLst>
            </p:nvPr>
          </p:nvSpPr>
          <p:spPr>
            <a:xfrm>
              <a:off x="820978" y="2923257"/>
              <a:ext cx="184361" cy="162840"/>
            </a:xfrm>
            <a:custGeom>
              <a:avLst/>
              <a:gdLst/>
              <a:ahLst/>
              <a:cxnLst/>
              <a:rect l="0" t="0" r="0" b="0"/>
              <a:pathLst>
                <a:path w="184361" h="162840">
                  <a:moveTo>
                    <a:pt x="116282" y="25683"/>
                  </a:moveTo>
                  <a:lnTo>
                    <a:pt x="116282" y="25683"/>
                  </a:lnTo>
                  <a:lnTo>
                    <a:pt x="111731" y="25683"/>
                  </a:lnTo>
                  <a:lnTo>
                    <a:pt x="110391" y="24731"/>
                  </a:lnTo>
                  <a:lnTo>
                    <a:pt x="109497" y="23143"/>
                  </a:lnTo>
                  <a:lnTo>
                    <a:pt x="108063" y="18302"/>
                  </a:lnTo>
                  <a:lnTo>
                    <a:pt x="103263" y="12913"/>
                  </a:lnTo>
                  <a:lnTo>
                    <a:pt x="98431" y="10482"/>
                  </a:lnTo>
                  <a:lnTo>
                    <a:pt x="79093" y="8652"/>
                  </a:lnTo>
                  <a:lnTo>
                    <a:pt x="73401" y="11128"/>
                  </a:lnTo>
                  <a:lnTo>
                    <a:pt x="67696" y="14452"/>
                  </a:lnTo>
                  <a:lnTo>
                    <a:pt x="37463" y="24387"/>
                  </a:lnTo>
                  <a:lnTo>
                    <a:pt x="31086" y="30187"/>
                  </a:lnTo>
                  <a:lnTo>
                    <a:pt x="8670" y="57909"/>
                  </a:lnTo>
                  <a:lnTo>
                    <a:pt x="0" y="97057"/>
                  </a:lnTo>
                  <a:lnTo>
                    <a:pt x="5242" y="116866"/>
                  </a:lnTo>
                  <a:lnTo>
                    <a:pt x="19413" y="134245"/>
                  </a:lnTo>
                  <a:lnTo>
                    <a:pt x="37250" y="151411"/>
                  </a:lnTo>
                  <a:lnTo>
                    <a:pt x="51696" y="159032"/>
                  </a:lnTo>
                  <a:lnTo>
                    <a:pt x="88943" y="162695"/>
                  </a:lnTo>
                  <a:lnTo>
                    <a:pt x="130935" y="162837"/>
                  </a:lnTo>
                  <a:lnTo>
                    <a:pt x="134623" y="162839"/>
                  </a:lnTo>
                  <a:lnTo>
                    <a:pt x="141261" y="160301"/>
                  </a:lnTo>
                  <a:lnTo>
                    <a:pt x="159080" y="148015"/>
                  </a:lnTo>
                  <a:lnTo>
                    <a:pt x="164831" y="145775"/>
                  </a:lnTo>
                  <a:lnTo>
                    <a:pt x="179143" y="133902"/>
                  </a:lnTo>
                  <a:lnTo>
                    <a:pt x="182320" y="128390"/>
                  </a:lnTo>
                  <a:lnTo>
                    <a:pt x="184360" y="117091"/>
                  </a:lnTo>
                  <a:lnTo>
                    <a:pt x="182099" y="111394"/>
                  </a:lnTo>
                  <a:lnTo>
                    <a:pt x="153091" y="68702"/>
                  </a:lnTo>
                  <a:lnTo>
                    <a:pt x="150739" y="62900"/>
                  </a:lnTo>
                  <a:lnTo>
                    <a:pt x="146519" y="57147"/>
                  </a:lnTo>
                  <a:lnTo>
                    <a:pt x="119864" y="38067"/>
                  </a:lnTo>
                  <a:lnTo>
                    <a:pt x="107853" y="32468"/>
                  </a:lnTo>
                  <a:lnTo>
                    <a:pt x="84855" y="12278"/>
                  </a:lnTo>
                  <a:lnTo>
                    <a:pt x="73421" y="6737"/>
                  </a:lnTo>
                  <a:lnTo>
                    <a:pt x="67705" y="2975"/>
                  </a:lnTo>
                  <a:lnTo>
                    <a:pt x="59132" y="857"/>
                  </a:lnTo>
                  <a:lnTo>
                    <a:pt x="36272" y="0"/>
                  </a:lnTo>
                  <a:lnTo>
                    <a:pt x="30557" y="2521"/>
                  </a:lnTo>
                  <a:lnTo>
                    <a:pt x="21985" y="8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364"/>
            <p:cNvSpPr/>
            <p:nvPr>
              <p:custDataLst>
                <p:tags r:id="rId39"/>
              </p:custDataLst>
            </p:nvPr>
          </p:nvSpPr>
          <p:spPr>
            <a:xfrm>
              <a:off x="731520" y="2854643"/>
              <a:ext cx="68581" cy="231458"/>
            </a:xfrm>
            <a:custGeom>
              <a:avLst/>
              <a:gdLst/>
              <a:ahLst/>
              <a:cxnLst/>
              <a:rect l="0" t="0" r="0" b="0"/>
              <a:pathLst>
                <a:path w="68581" h="231458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2540" y="9325"/>
                  </a:lnTo>
                  <a:lnTo>
                    <a:pt x="5891" y="14621"/>
                  </a:lnTo>
                  <a:lnTo>
                    <a:pt x="8043" y="25783"/>
                  </a:lnTo>
                  <a:lnTo>
                    <a:pt x="8219" y="28619"/>
                  </a:lnTo>
                  <a:lnTo>
                    <a:pt x="10956" y="34309"/>
                  </a:lnTo>
                  <a:lnTo>
                    <a:pt x="14394" y="40013"/>
                  </a:lnTo>
                  <a:lnTo>
                    <a:pt x="16330" y="49532"/>
                  </a:lnTo>
                  <a:lnTo>
                    <a:pt x="17856" y="63042"/>
                  </a:lnTo>
                  <a:lnTo>
                    <a:pt x="22965" y="74453"/>
                  </a:lnTo>
                  <a:lnTo>
                    <a:pt x="26598" y="115172"/>
                  </a:lnTo>
                  <a:lnTo>
                    <a:pt x="33489" y="142775"/>
                  </a:lnTo>
                  <a:lnTo>
                    <a:pt x="35172" y="168658"/>
                  </a:lnTo>
                  <a:lnTo>
                    <a:pt x="44869" y="196585"/>
                  </a:lnTo>
                  <a:lnTo>
                    <a:pt x="48517" y="202623"/>
                  </a:lnTo>
                  <a:lnTo>
                    <a:pt x="51051" y="212585"/>
                  </a:lnTo>
                  <a:lnTo>
                    <a:pt x="51321" y="218351"/>
                  </a:lnTo>
                  <a:lnTo>
                    <a:pt x="53924" y="223409"/>
                  </a:lnTo>
                  <a:lnTo>
                    <a:pt x="58806" y="229867"/>
                  </a:lnTo>
                  <a:lnTo>
                    <a:pt x="62013" y="230751"/>
                  </a:lnTo>
                  <a:lnTo>
                    <a:pt x="68580" y="231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65"/>
            <p:cNvSpPr/>
            <p:nvPr>
              <p:custDataLst>
                <p:tags r:id="rId40"/>
              </p:custDataLst>
            </p:nvPr>
          </p:nvSpPr>
          <p:spPr>
            <a:xfrm>
              <a:off x="671522" y="2727291"/>
              <a:ext cx="162869" cy="178787"/>
            </a:xfrm>
            <a:custGeom>
              <a:avLst/>
              <a:gdLst/>
              <a:ahLst/>
              <a:cxnLst/>
              <a:rect l="0" t="0" r="0" b="0"/>
              <a:pathLst>
                <a:path w="162869" h="178787">
                  <a:moveTo>
                    <a:pt x="8563" y="41627"/>
                  </a:moveTo>
                  <a:lnTo>
                    <a:pt x="8563" y="41627"/>
                  </a:lnTo>
                  <a:lnTo>
                    <a:pt x="22" y="33085"/>
                  </a:lnTo>
                  <a:lnTo>
                    <a:pt x="0" y="37614"/>
                  </a:lnTo>
                  <a:lnTo>
                    <a:pt x="949" y="38951"/>
                  </a:lnTo>
                  <a:lnTo>
                    <a:pt x="2535" y="39843"/>
                  </a:lnTo>
                  <a:lnTo>
                    <a:pt x="4544" y="40437"/>
                  </a:lnTo>
                  <a:lnTo>
                    <a:pt x="5884" y="41786"/>
                  </a:lnTo>
                  <a:lnTo>
                    <a:pt x="10574" y="50795"/>
                  </a:lnTo>
                  <a:lnTo>
                    <a:pt x="15839" y="57196"/>
                  </a:lnTo>
                  <a:lnTo>
                    <a:pt x="17832" y="65304"/>
                  </a:lnTo>
                  <a:lnTo>
                    <a:pt x="31949" y="84537"/>
                  </a:lnTo>
                  <a:lnTo>
                    <a:pt x="34197" y="90225"/>
                  </a:lnTo>
                  <a:lnTo>
                    <a:pt x="39865" y="98783"/>
                  </a:lnTo>
                  <a:lnTo>
                    <a:pt x="42920" y="107351"/>
                  </a:lnTo>
                  <a:lnTo>
                    <a:pt x="48482" y="115922"/>
                  </a:lnTo>
                  <a:lnTo>
                    <a:pt x="51506" y="124494"/>
                  </a:lnTo>
                  <a:lnTo>
                    <a:pt x="66202" y="144497"/>
                  </a:lnTo>
                  <a:lnTo>
                    <a:pt x="66992" y="147354"/>
                  </a:lnTo>
                  <a:lnTo>
                    <a:pt x="68470" y="149259"/>
                  </a:lnTo>
                  <a:lnTo>
                    <a:pt x="74150" y="152892"/>
                  </a:lnTo>
                  <a:lnTo>
                    <a:pt x="84407" y="168625"/>
                  </a:lnTo>
                  <a:lnTo>
                    <a:pt x="93901" y="178392"/>
                  </a:lnTo>
                  <a:lnTo>
                    <a:pt x="102851" y="178786"/>
                  </a:lnTo>
                  <a:lnTo>
                    <a:pt x="102858" y="174236"/>
                  </a:lnTo>
                  <a:lnTo>
                    <a:pt x="105399" y="169462"/>
                  </a:lnTo>
                  <a:lnTo>
                    <a:pt x="108751" y="164164"/>
                  </a:lnTo>
                  <a:lnTo>
                    <a:pt x="110903" y="153003"/>
                  </a:lnTo>
                  <a:lnTo>
                    <a:pt x="111080" y="150167"/>
                  </a:lnTo>
                  <a:lnTo>
                    <a:pt x="113816" y="144477"/>
                  </a:lnTo>
                  <a:lnTo>
                    <a:pt x="117255" y="138773"/>
                  </a:lnTo>
                  <a:lnTo>
                    <a:pt x="119462" y="127350"/>
                  </a:lnTo>
                  <a:lnTo>
                    <a:pt x="120716" y="120683"/>
                  </a:lnTo>
                  <a:lnTo>
                    <a:pt x="130574" y="93591"/>
                  </a:lnTo>
                  <a:lnTo>
                    <a:pt x="132766" y="90557"/>
                  </a:lnTo>
                  <a:lnTo>
                    <a:pt x="135202" y="82106"/>
                  </a:lnTo>
                  <a:lnTo>
                    <a:pt x="137237" y="72952"/>
                  </a:lnTo>
                  <a:lnTo>
                    <a:pt x="143764" y="59315"/>
                  </a:lnTo>
                  <a:lnTo>
                    <a:pt x="146418" y="44556"/>
                  </a:lnTo>
                  <a:lnTo>
                    <a:pt x="152457" y="33068"/>
                  </a:lnTo>
                  <a:lnTo>
                    <a:pt x="153070" y="30206"/>
                  </a:lnTo>
                  <a:lnTo>
                    <a:pt x="162754" y="7838"/>
                  </a:lnTo>
                  <a:lnTo>
                    <a:pt x="162858" y="0"/>
                  </a:lnTo>
                  <a:lnTo>
                    <a:pt x="162868" y="7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SMARTInkShape-Group85"/>
          <p:cNvGrpSpPr/>
          <p:nvPr/>
        </p:nvGrpSpPr>
        <p:grpSpPr>
          <a:xfrm>
            <a:off x="3261639" y="1843088"/>
            <a:ext cx="2458969" cy="411480"/>
            <a:chOff x="3261639" y="1843088"/>
            <a:chExt cx="2458969" cy="411480"/>
          </a:xfrm>
        </p:grpSpPr>
        <p:sp>
          <p:nvSpPr>
            <p:cNvPr id="352" name="SMARTInkShape-366"/>
            <p:cNvSpPr/>
            <p:nvPr>
              <p:custDataLst>
                <p:tags r:id="rId20"/>
              </p:custDataLst>
            </p:nvPr>
          </p:nvSpPr>
          <p:spPr>
            <a:xfrm>
              <a:off x="5669280" y="2091691"/>
              <a:ext cx="51328" cy="34290"/>
            </a:xfrm>
            <a:custGeom>
              <a:avLst/>
              <a:gdLst/>
              <a:ahLst/>
              <a:cxnLst/>
              <a:rect l="0" t="0" r="0" b="0"/>
              <a:pathLst>
                <a:path w="51328" h="34290">
                  <a:moveTo>
                    <a:pt x="25718" y="8572"/>
                  </a:moveTo>
                  <a:lnTo>
                    <a:pt x="25718" y="8572"/>
                  </a:lnTo>
                  <a:lnTo>
                    <a:pt x="25718" y="25685"/>
                  </a:lnTo>
                  <a:lnTo>
                    <a:pt x="41566" y="25716"/>
                  </a:lnTo>
                  <a:lnTo>
                    <a:pt x="41999" y="24764"/>
                  </a:lnTo>
                  <a:lnTo>
                    <a:pt x="42478" y="21166"/>
                  </a:lnTo>
                  <a:lnTo>
                    <a:pt x="43559" y="19825"/>
                  </a:lnTo>
                  <a:lnTo>
                    <a:pt x="47300" y="18336"/>
                  </a:lnTo>
                  <a:lnTo>
                    <a:pt x="48678" y="16986"/>
                  </a:lnTo>
                  <a:lnTo>
                    <a:pt x="51327" y="8956"/>
                  </a:lnTo>
                  <a:lnTo>
                    <a:pt x="43212" y="362"/>
                  </a:lnTo>
                  <a:lnTo>
                    <a:pt x="18473" y="0"/>
                  </a:lnTo>
                  <a:lnTo>
                    <a:pt x="9881" y="7380"/>
                  </a:lnTo>
                  <a:lnTo>
                    <a:pt x="1306" y="8467"/>
                  </a:lnTo>
                  <a:lnTo>
                    <a:pt x="871" y="9454"/>
                  </a:lnTo>
                  <a:lnTo>
                    <a:pt x="0" y="34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67"/>
            <p:cNvSpPr/>
            <p:nvPr>
              <p:custDataLst>
                <p:tags r:id="rId21"/>
              </p:custDataLst>
            </p:nvPr>
          </p:nvSpPr>
          <p:spPr>
            <a:xfrm>
              <a:off x="4426278" y="1928813"/>
              <a:ext cx="111433" cy="197168"/>
            </a:xfrm>
            <a:custGeom>
              <a:avLst/>
              <a:gdLst/>
              <a:ahLst/>
              <a:cxnLst/>
              <a:rect l="0" t="0" r="0" b="0"/>
              <a:pathLst>
                <a:path w="111433" h="197168">
                  <a:moveTo>
                    <a:pt x="68569" y="8572"/>
                  </a:moveTo>
                  <a:lnTo>
                    <a:pt x="68569" y="8572"/>
                  </a:lnTo>
                  <a:lnTo>
                    <a:pt x="73120" y="8572"/>
                  </a:lnTo>
                  <a:lnTo>
                    <a:pt x="74461" y="9525"/>
                  </a:lnTo>
                  <a:lnTo>
                    <a:pt x="75355" y="11112"/>
                  </a:lnTo>
                  <a:lnTo>
                    <a:pt x="75950" y="13123"/>
                  </a:lnTo>
                  <a:lnTo>
                    <a:pt x="77300" y="14463"/>
                  </a:lnTo>
                  <a:lnTo>
                    <a:pt x="84418" y="16791"/>
                  </a:lnTo>
                  <a:lnTo>
                    <a:pt x="94284" y="17144"/>
                  </a:lnTo>
                  <a:lnTo>
                    <a:pt x="94287" y="8925"/>
                  </a:lnTo>
                  <a:lnTo>
                    <a:pt x="89736" y="8676"/>
                  </a:lnTo>
                  <a:lnTo>
                    <a:pt x="88396" y="7689"/>
                  </a:lnTo>
                  <a:lnTo>
                    <a:pt x="86906" y="4052"/>
                  </a:lnTo>
                  <a:lnTo>
                    <a:pt x="85557" y="2701"/>
                  </a:lnTo>
                  <a:lnTo>
                    <a:pt x="81517" y="1200"/>
                  </a:lnTo>
                  <a:lnTo>
                    <a:pt x="44513" y="0"/>
                  </a:lnTo>
                  <a:lnTo>
                    <a:pt x="36336" y="5891"/>
                  </a:lnTo>
                  <a:lnTo>
                    <a:pt x="28327" y="8730"/>
                  </a:lnTo>
                  <a:lnTo>
                    <a:pt x="19922" y="14228"/>
                  </a:lnTo>
                  <a:lnTo>
                    <a:pt x="10246" y="16760"/>
                  </a:lnTo>
                  <a:lnTo>
                    <a:pt x="4510" y="21582"/>
                  </a:lnTo>
                  <a:lnTo>
                    <a:pt x="1999" y="26419"/>
                  </a:lnTo>
                  <a:lnTo>
                    <a:pt x="24" y="41534"/>
                  </a:lnTo>
                  <a:lnTo>
                    <a:pt x="0" y="47019"/>
                  </a:lnTo>
                  <a:lnTo>
                    <a:pt x="949" y="48491"/>
                  </a:lnTo>
                  <a:lnTo>
                    <a:pt x="2534" y="49472"/>
                  </a:lnTo>
                  <a:lnTo>
                    <a:pt x="4543" y="50126"/>
                  </a:lnTo>
                  <a:lnTo>
                    <a:pt x="5883" y="51515"/>
                  </a:lnTo>
                  <a:lnTo>
                    <a:pt x="7372" y="55598"/>
                  </a:lnTo>
                  <a:lnTo>
                    <a:pt x="8721" y="57067"/>
                  </a:lnTo>
                  <a:lnTo>
                    <a:pt x="12760" y="58701"/>
                  </a:lnTo>
                  <a:lnTo>
                    <a:pt x="14218" y="60088"/>
                  </a:lnTo>
                  <a:lnTo>
                    <a:pt x="15838" y="64171"/>
                  </a:lnTo>
                  <a:lnTo>
                    <a:pt x="17223" y="65640"/>
                  </a:lnTo>
                  <a:lnTo>
                    <a:pt x="34452" y="75193"/>
                  </a:lnTo>
                  <a:lnTo>
                    <a:pt x="37252" y="75846"/>
                  </a:lnTo>
                  <a:lnTo>
                    <a:pt x="45744" y="81316"/>
                  </a:lnTo>
                  <a:lnTo>
                    <a:pt x="65714" y="99136"/>
                  </a:lnTo>
                  <a:lnTo>
                    <a:pt x="77142" y="104672"/>
                  </a:lnTo>
                  <a:lnTo>
                    <a:pt x="88572" y="114656"/>
                  </a:lnTo>
                  <a:lnTo>
                    <a:pt x="91747" y="120173"/>
                  </a:lnTo>
                  <a:lnTo>
                    <a:pt x="94110" y="125800"/>
                  </a:lnTo>
                  <a:lnTo>
                    <a:pt x="108486" y="143671"/>
                  </a:lnTo>
                  <a:lnTo>
                    <a:pt x="110559" y="151683"/>
                  </a:lnTo>
                  <a:lnTo>
                    <a:pt x="111432" y="187285"/>
                  </a:lnTo>
                  <a:lnTo>
                    <a:pt x="103213" y="196780"/>
                  </a:lnTo>
                  <a:lnTo>
                    <a:pt x="62053" y="197167"/>
                  </a:lnTo>
                  <a:lnTo>
                    <a:pt x="34279" y="19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68"/>
            <p:cNvSpPr/>
            <p:nvPr>
              <p:custDataLst>
                <p:tags r:id="rId22"/>
              </p:custDataLst>
            </p:nvPr>
          </p:nvSpPr>
          <p:spPr>
            <a:xfrm>
              <a:off x="4383405" y="1877380"/>
              <a:ext cx="8574" cy="17143"/>
            </a:xfrm>
            <a:custGeom>
              <a:avLst/>
              <a:gdLst/>
              <a:ahLst/>
              <a:cxnLst/>
              <a:rect l="0" t="0" r="0" b="0"/>
              <a:pathLst>
                <a:path w="8574" h="17143">
                  <a:moveTo>
                    <a:pt x="8573" y="8570"/>
                  </a:moveTo>
                  <a:lnTo>
                    <a:pt x="8573" y="8570"/>
                  </a:lnTo>
                  <a:lnTo>
                    <a:pt x="1192" y="8570"/>
                  </a:lnTo>
                  <a:lnTo>
                    <a:pt x="794" y="7617"/>
                  </a:lnTo>
                  <a:lnTo>
                    <a:pt x="0" y="0"/>
                  </a:lnTo>
                  <a:lnTo>
                    <a:pt x="0" y="13090"/>
                  </a:lnTo>
                  <a:lnTo>
                    <a:pt x="952" y="14441"/>
                  </a:lnTo>
                  <a:lnTo>
                    <a:pt x="2540" y="15341"/>
                  </a:lnTo>
                  <a:lnTo>
                    <a:pt x="8573" y="17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69"/>
            <p:cNvSpPr/>
            <p:nvPr>
              <p:custDataLst>
                <p:tags r:id="rId23"/>
              </p:custDataLst>
            </p:nvPr>
          </p:nvSpPr>
          <p:spPr>
            <a:xfrm>
              <a:off x="4966335" y="2014538"/>
              <a:ext cx="205741" cy="135966"/>
            </a:xfrm>
            <a:custGeom>
              <a:avLst/>
              <a:gdLst/>
              <a:ahLst/>
              <a:cxnLst/>
              <a:rect l="0" t="0" r="0" b="0"/>
              <a:pathLst>
                <a:path w="205741" h="135966">
                  <a:moveTo>
                    <a:pt x="8572" y="0"/>
                  </a:moveTo>
                  <a:lnTo>
                    <a:pt x="8572" y="0"/>
                  </a:lnTo>
                  <a:lnTo>
                    <a:pt x="17136" y="0"/>
                  </a:lnTo>
                  <a:lnTo>
                    <a:pt x="17144" y="7380"/>
                  </a:lnTo>
                  <a:lnTo>
                    <a:pt x="11253" y="15181"/>
                  </a:lnTo>
                  <a:lnTo>
                    <a:pt x="9367" y="23124"/>
                  </a:lnTo>
                  <a:lnTo>
                    <a:pt x="8604" y="45730"/>
                  </a:lnTo>
                  <a:lnTo>
                    <a:pt x="6046" y="51439"/>
                  </a:lnTo>
                  <a:lnTo>
                    <a:pt x="2687" y="57151"/>
                  </a:lnTo>
                  <a:lnTo>
                    <a:pt x="796" y="66675"/>
                  </a:lnTo>
                  <a:lnTo>
                    <a:pt x="6" y="108515"/>
                  </a:lnTo>
                  <a:lnTo>
                    <a:pt x="0" y="128584"/>
                  </a:lnTo>
                  <a:lnTo>
                    <a:pt x="4551" y="128586"/>
                  </a:lnTo>
                  <a:lnTo>
                    <a:pt x="5891" y="127634"/>
                  </a:lnTo>
                  <a:lnTo>
                    <a:pt x="6785" y="126047"/>
                  </a:lnTo>
                  <a:lnTo>
                    <a:pt x="8219" y="116655"/>
                  </a:lnTo>
                  <a:lnTo>
                    <a:pt x="9504" y="96173"/>
                  </a:lnTo>
                  <a:lnTo>
                    <a:pt x="16348" y="72229"/>
                  </a:lnTo>
                  <a:lnTo>
                    <a:pt x="17114" y="48608"/>
                  </a:lnTo>
                  <a:lnTo>
                    <a:pt x="19671" y="42876"/>
                  </a:lnTo>
                  <a:lnTo>
                    <a:pt x="23029" y="37153"/>
                  </a:lnTo>
                  <a:lnTo>
                    <a:pt x="25187" y="25718"/>
                  </a:lnTo>
                  <a:lnTo>
                    <a:pt x="25364" y="22860"/>
                  </a:lnTo>
                  <a:lnTo>
                    <a:pt x="26434" y="20955"/>
                  </a:lnTo>
                  <a:lnTo>
                    <a:pt x="28100" y="19685"/>
                  </a:lnTo>
                  <a:lnTo>
                    <a:pt x="30164" y="18838"/>
                  </a:lnTo>
                  <a:lnTo>
                    <a:pt x="31539" y="17321"/>
                  </a:lnTo>
                  <a:lnTo>
                    <a:pt x="35001" y="8513"/>
                  </a:lnTo>
                  <a:lnTo>
                    <a:pt x="41639" y="1309"/>
                  </a:lnTo>
                  <a:lnTo>
                    <a:pt x="50136" y="114"/>
                  </a:lnTo>
                  <a:lnTo>
                    <a:pt x="58702" y="10"/>
                  </a:lnTo>
                  <a:lnTo>
                    <a:pt x="72744" y="12770"/>
                  </a:lnTo>
                  <a:lnTo>
                    <a:pt x="75193" y="17740"/>
                  </a:lnTo>
                  <a:lnTo>
                    <a:pt x="77038" y="37182"/>
                  </a:lnTo>
                  <a:lnTo>
                    <a:pt x="77118" y="45730"/>
                  </a:lnTo>
                  <a:lnTo>
                    <a:pt x="79677" y="51439"/>
                  </a:lnTo>
                  <a:lnTo>
                    <a:pt x="83037" y="57151"/>
                  </a:lnTo>
                  <a:lnTo>
                    <a:pt x="85194" y="68580"/>
                  </a:lnTo>
                  <a:lnTo>
                    <a:pt x="85371" y="71437"/>
                  </a:lnTo>
                  <a:lnTo>
                    <a:pt x="77198" y="113183"/>
                  </a:lnTo>
                  <a:lnTo>
                    <a:pt x="77154" y="127277"/>
                  </a:lnTo>
                  <a:lnTo>
                    <a:pt x="78105" y="127714"/>
                  </a:lnTo>
                  <a:lnTo>
                    <a:pt x="85372" y="128553"/>
                  </a:lnTo>
                  <a:lnTo>
                    <a:pt x="86676" y="105462"/>
                  </a:lnTo>
                  <a:lnTo>
                    <a:pt x="92510" y="94245"/>
                  </a:lnTo>
                  <a:lnTo>
                    <a:pt x="95015" y="80003"/>
                  </a:lnTo>
                  <a:lnTo>
                    <a:pt x="100119" y="70482"/>
                  </a:lnTo>
                  <a:lnTo>
                    <a:pt x="103008" y="57925"/>
                  </a:lnTo>
                  <a:lnTo>
                    <a:pt x="104866" y="55762"/>
                  </a:lnTo>
                  <a:lnTo>
                    <a:pt x="107059" y="54319"/>
                  </a:lnTo>
                  <a:lnTo>
                    <a:pt x="108520" y="52405"/>
                  </a:lnTo>
                  <a:lnTo>
                    <a:pt x="113405" y="42489"/>
                  </a:lnTo>
                  <a:lnTo>
                    <a:pt x="117077" y="36981"/>
                  </a:lnTo>
                  <a:lnTo>
                    <a:pt x="118709" y="31358"/>
                  </a:lnTo>
                  <a:lnTo>
                    <a:pt x="120097" y="29478"/>
                  </a:lnTo>
                  <a:lnTo>
                    <a:pt x="121975" y="28224"/>
                  </a:lnTo>
                  <a:lnTo>
                    <a:pt x="124179" y="27389"/>
                  </a:lnTo>
                  <a:lnTo>
                    <a:pt x="125648" y="25879"/>
                  </a:lnTo>
                  <a:lnTo>
                    <a:pt x="127281" y="21661"/>
                  </a:lnTo>
                  <a:lnTo>
                    <a:pt x="128669" y="20156"/>
                  </a:lnTo>
                  <a:lnTo>
                    <a:pt x="135854" y="17541"/>
                  </a:lnTo>
                  <a:lnTo>
                    <a:pt x="167034" y="17145"/>
                  </a:lnTo>
                  <a:lnTo>
                    <a:pt x="168506" y="18097"/>
                  </a:lnTo>
                  <a:lnTo>
                    <a:pt x="169488" y="19685"/>
                  </a:lnTo>
                  <a:lnTo>
                    <a:pt x="170141" y="21695"/>
                  </a:lnTo>
                  <a:lnTo>
                    <a:pt x="171530" y="23036"/>
                  </a:lnTo>
                  <a:lnTo>
                    <a:pt x="175613" y="24526"/>
                  </a:lnTo>
                  <a:lnTo>
                    <a:pt x="177083" y="25875"/>
                  </a:lnTo>
                  <a:lnTo>
                    <a:pt x="186635" y="43038"/>
                  </a:lnTo>
                  <a:lnTo>
                    <a:pt x="189470" y="65729"/>
                  </a:lnTo>
                  <a:lnTo>
                    <a:pt x="195365" y="77153"/>
                  </a:lnTo>
                  <a:lnTo>
                    <a:pt x="197167" y="118674"/>
                  </a:lnTo>
                  <a:lnTo>
                    <a:pt x="205709" y="128553"/>
                  </a:lnTo>
                  <a:lnTo>
                    <a:pt x="205737" y="135965"/>
                  </a:lnTo>
                  <a:lnTo>
                    <a:pt x="20574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70"/>
            <p:cNvSpPr/>
            <p:nvPr>
              <p:custDataLst>
                <p:tags r:id="rId24"/>
              </p:custDataLst>
            </p:nvPr>
          </p:nvSpPr>
          <p:spPr>
            <a:xfrm>
              <a:off x="4194811" y="1928813"/>
              <a:ext cx="154305" cy="188242"/>
            </a:xfrm>
            <a:custGeom>
              <a:avLst/>
              <a:gdLst/>
              <a:ahLst/>
              <a:cxnLst/>
              <a:rect l="0" t="0" r="0" b="0"/>
              <a:pathLst>
                <a:path w="154305" h="188242">
                  <a:moveTo>
                    <a:pt x="8571" y="85725"/>
                  </a:moveTo>
                  <a:lnTo>
                    <a:pt x="8571" y="85725"/>
                  </a:lnTo>
                  <a:lnTo>
                    <a:pt x="0" y="85725"/>
                  </a:lnTo>
                  <a:lnTo>
                    <a:pt x="40821" y="85725"/>
                  </a:lnTo>
                  <a:lnTo>
                    <a:pt x="54399" y="85725"/>
                  </a:lnTo>
                  <a:lnTo>
                    <a:pt x="60054" y="83184"/>
                  </a:lnTo>
                  <a:lnTo>
                    <a:pt x="65743" y="79833"/>
                  </a:lnTo>
                  <a:lnTo>
                    <a:pt x="75461" y="77505"/>
                  </a:lnTo>
                  <a:lnTo>
                    <a:pt x="92627" y="76220"/>
                  </a:lnTo>
                  <a:lnTo>
                    <a:pt x="115430" y="68423"/>
                  </a:lnTo>
                  <a:lnTo>
                    <a:pt x="116958" y="66570"/>
                  </a:lnTo>
                  <a:lnTo>
                    <a:pt x="117977" y="64382"/>
                  </a:lnTo>
                  <a:lnTo>
                    <a:pt x="119609" y="62924"/>
                  </a:lnTo>
                  <a:lnTo>
                    <a:pt x="128625" y="59311"/>
                  </a:lnTo>
                  <a:lnTo>
                    <a:pt x="135847" y="52660"/>
                  </a:lnTo>
                  <a:lnTo>
                    <a:pt x="136770" y="47247"/>
                  </a:lnTo>
                  <a:lnTo>
                    <a:pt x="137159" y="18453"/>
                  </a:lnTo>
                  <a:lnTo>
                    <a:pt x="131268" y="10559"/>
                  </a:lnTo>
                  <a:lnTo>
                    <a:pt x="129778" y="5328"/>
                  </a:lnTo>
                  <a:lnTo>
                    <a:pt x="128428" y="3552"/>
                  </a:lnTo>
                  <a:lnTo>
                    <a:pt x="121310" y="467"/>
                  </a:lnTo>
                  <a:lnTo>
                    <a:pt x="82832" y="0"/>
                  </a:lnTo>
                  <a:lnTo>
                    <a:pt x="80939" y="952"/>
                  </a:lnTo>
                  <a:lnTo>
                    <a:pt x="79676" y="2540"/>
                  </a:lnTo>
                  <a:lnTo>
                    <a:pt x="78835" y="4551"/>
                  </a:lnTo>
                  <a:lnTo>
                    <a:pt x="77321" y="5891"/>
                  </a:lnTo>
                  <a:lnTo>
                    <a:pt x="68048" y="10582"/>
                  </a:lnTo>
                  <a:lnTo>
                    <a:pt x="57044" y="20399"/>
                  </a:lnTo>
                  <a:lnTo>
                    <a:pt x="39995" y="44563"/>
                  </a:lnTo>
                  <a:lnTo>
                    <a:pt x="36825" y="56000"/>
                  </a:lnTo>
                  <a:lnTo>
                    <a:pt x="34463" y="68704"/>
                  </a:lnTo>
                  <a:lnTo>
                    <a:pt x="27056" y="87846"/>
                  </a:lnTo>
                  <a:lnTo>
                    <a:pt x="26114" y="96936"/>
                  </a:lnTo>
                  <a:lnTo>
                    <a:pt x="28433" y="102773"/>
                  </a:lnTo>
                  <a:lnTo>
                    <a:pt x="31686" y="108541"/>
                  </a:lnTo>
                  <a:lnTo>
                    <a:pt x="33518" y="118097"/>
                  </a:lnTo>
                  <a:lnTo>
                    <a:pt x="33946" y="127417"/>
                  </a:lnTo>
                  <a:lnTo>
                    <a:pt x="35013" y="130665"/>
                  </a:lnTo>
                  <a:lnTo>
                    <a:pt x="36676" y="132829"/>
                  </a:lnTo>
                  <a:lnTo>
                    <a:pt x="38738" y="134273"/>
                  </a:lnTo>
                  <a:lnTo>
                    <a:pt x="40113" y="136188"/>
                  </a:lnTo>
                  <a:lnTo>
                    <a:pt x="44859" y="146105"/>
                  </a:lnTo>
                  <a:lnTo>
                    <a:pt x="54686" y="157236"/>
                  </a:lnTo>
                  <a:lnTo>
                    <a:pt x="60182" y="160370"/>
                  </a:lnTo>
                  <a:lnTo>
                    <a:pt x="65799" y="162715"/>
                  </a:lnTo>
                  <a:lnTo>
                    <a:pt x="74317" y="168438"/>
                  </a:lnTo>
                  <a:lnTo>
                    <a:pt x="107790" y="179149"/>
                  </a:lnTo>
                  <a:lnTo>
                    <a:pt x="131788" y="180012"/>
                  </a:lnTo>
                  <a:lnTo>
                    <a:pt x="133578" y="180968"/>
                  </a:lnTo>
                  <a:lnTo>
                    <a:pt x="134772" y="182557"/>
                  </a:lnTo>
                  <a:lnTo>
                    <a:pt x="135567" y="184570"/>
                  </a:lnTo>
                  <a:lnTo>
                    <a:pt x="137051" y="185911"/>
                  </a:lnTo>
                  <a:lnTo>
                    <a:pt x="144400" y="188241"/>
                  </a:lnTo>
                  <a:lnTo>
                    <a:pt x="154304" y="18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71"/>
            <p:cNvSpPr/>
            <p:nvPr>
              <p:custDataLst>
                <p:tags r:id="rId25"/>
              </p:custDataLst>
            </p:nvPr>
          </p:nvSpPr>
          <p:spPr>
            <a:xfrm>
              <a:off x="4709160" y="1928813"/>
              <a:ext cx="154305" cy="325755"/>
            </a:xfrm>
            <a:custGeom>
              <a:avLst/>
              <a:gdLst/>
              <a:ahLst/>
              <a:cxnLst/>
              <a:rect l="0" t="0" r="0" b="0"/>
              <a:pathLst>
                <a:path w="154305" h="325755">
                  <a:moveTo>
                    <a:pt x="34290" y="0"/>
                  </a:moveTo>
                  <a:lnTo>
                    <a:pt x="34290" y="0"/>
                  </a:lnTo>
                  <a:lnTo>
                    <a:pt x="34290" y="20151"/>
                  </a:lnTo>
                  <a:lnTo>
                    <a:pt x="31750" y="25783"/>
                  </a:lnTo>
                  <a:lnTo>
                    <a:pt x="28399" y="31461"/>
                  </a:lnTo>
                  <a:lnTo>
                    <a:pt x="26247" y="42868"/>
                  </a:lnTo>
                  <a:lnTo>
                    <a:pt x="25719" y="85725"/>
                  </a:lnTo>
                  <a:lnTo>
                    <a:pt x="25718" y="105727"/>
                  </a:lnTo>
                  <a:lnTo>
                    <a:pt x="28257" y="111442"/>
                  </a:lnTo>
                  <a:lnTo>
                    <a:pt x="31609" y="117157"/>
                  </a:lnTo>
                  <a:lnTo>
                    <a:pt x="33099" y="122872"/>
                  </a:lnTo>
                  <a:lnTo>
                    <a:pt x="34448" y="124777"/>
                  </a:lnTo>
                  <a:lnTo>
                    <a:pt x="36301" y="126047"/>
                  </a:lnTo>
                  <a:lnTo>
                    <a:pt x="40899" y="128411"/>
                  </a:lnTo>
                  <a:lnTo>
                    <a:pt x="49860" y="135819"/>
                  </a:lnTo>
                  <a:lnTo>
                    <a:pt x="55519" y="136762"/>
                  </a:lnTo>
                  <a:lnTo>
                    <a:pt x="71545" y="137124"/>
                  </a:lnTo>
                  <a:lnTo>
                    <a:pt x="77201" y="134604"/>
                  </a:lnTo>
                  <a:lnTo>
                    <a:pt x="82889" y="131261"/>
                  </a:lnTo>
                  <a:lnTo>
                    <a:pt x="91446" y="128427"/>
                  </a:lnTo>
                  <a:lnTo>
                    <a:pt x="114300" y="108467"/>
                  </a:lnTo>
                  <a:lnTo>
                    <a:pt x="117475" y="102817"/>
                  </a:lnTo>
                  <a:lnTo>
                    <a:pt x="119839" y="97131"/>
                  </a:lnTo>
                  <a:lnTo>
                    <a:pt x="134777" y="77151"/>
                  </a:lnTo>
                  <a:lnTo>
                    <a:pt x="137799" y="62864"/>
                  </a:lnTo>
                  <a:lnTo>
                    <a:pt x="143883" y="51434"/>
                  </a:lnTo>
                  <a:lnTo>
                    <a:pt x="145701" y="35630"/>
                  </a:lnTo>
                  <a:lnTo>
                    <a:pt x="150274" y="30136"/>
                  </a:lnTo>
                  <a:lnTo>
                    <a:pt x="150665" y="28663"/>
                  </a:lnTo>
                  <a:lnTo>
                    <a:pt x="149974" y="27681"/>
                  </a:lnTo>
                  <a:lnTo>
                    <a:pt x="145754" y="25727"/>
                  </a:lnTo>
                  <a:lnTo>
                    <a:pt x="145733" y="62900"/>
                  </a:lnTo>
                  <a:lnTo>
                    <a:pt x="148272" y="68595"/>
                  </a:lnTo>
                  <a:lnTo>
                    <a:pt x="151624" y="74301"/>
                  </a:lnTo>
                  <a:lnTo>
                    <a:pt x="153511" y="83822"/>
                  </a:lnTo>
                  <a:lnTo>
                    <a:pt x="154291" y="126643"/>
                  </a:lnTo>
                  <a:lnTo>
                    <a:pt x="154304" y="164837"/>
                  </a:lnTo>
                  <a:lnTo>
                    <a:pt x="153353" y="199943"/>
                  </a:lnTo>
                  <a:lnTo>
                    <a:pt x="147520" y="216272"/>
                  </a:lnTo>
                  <a:lnTo>
                    <a:pt x="145015" y="236301"/>
                  </a:lnTo>
                  <a:lnTo>
                    <a:pt x="139911" y="246439"/>
                  </a:lnTo>
                  <a:lnTo>
                    <a:pt x="136449" y="270645"/>
                  </a:lnTo>
                  <a:lnTo>
                    <a:pt x="127883" y="282731"/>
                  </a:lnTo>
                  <a:lnTo>
                    <a:pt x="123512" y="288535"/>
                  </a:lnTo>
                  <a:lnTo>
                    <a:pt x="121569" y="294290"/>
                  </a:lnTo>
                  <a:lnTo>
                    <a:pt x="120098" y="296206"/>
                  </a:lnTo>
                  <a:lnTo>
                    <a:pt x="94250" y="314799"/>
                  </a:lnTo>
                  <a:lnTo>
                    <a:pt x="88561" y="317075"/>
                  </a:lnTo>
                  <a:lnTo>
                    <a:pt x="80003" y="322760"/>
                  </a:lnTo>
                  <a:lnTo>
                    <a:pt x="70483" y="324867"/>
                  </a:lnTo>
                  <a:lnTo>
                    <a:pt x="28304" y="325750"/>
                  </a:lnTo>
                  <a:lnTo>
                    <a:pt x="13937" y="325754"/>
                  </a:lnTo>
                  <a:lnTo>
                    <a:pt x="12149" y="324802"/>
                  </a:lnTo>
                  <a:lnTo>
                    <a:pt x="10957" y="323214"/>
                  </a:lnTo>
                  <a:lnTo>
                    <a:pt x="9043" y="318373"/>
                  </a:lnTo>
                  <a:lnTo>
                    <a:pt x="6242" y="317712"/>
                  </a:lnTo>
                  <a:lnTo>
                    <a:pt x="0" y="317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72"/>
            <p:cNvSpPr/>
            <p:nvPr>
              <p:custDataLst>
                <p:tags r:id="rId26"/>
              </p:custDataLst>
            </p:nvPr>
          </p:nvSpPr>
          <p:spPr>
            <a:xfrm>
              <a:off x="5566413" y="1928813"/>
              <a:ext cx="94295" cy="180020"/>
            </a:xfrm>
            <a:custGeom>
              <a:avLst/>
              <a:gdLst/>
              <a:ahLst/>
              <a:cxnLst/>
              <a:rect l="0" t="0" r="0" b="0"/>
              <a:pathLst>
                <a:path w="94295" h="180020">
                  <a:moveTo>
                    <a:pt x="17142" y="34290"/>
                  </a:moveTo>
                  <a:lnTo>
                    <a:pt x="17142" y="34290"/>
                  </a:lnTo>
                  <a:lnTo>
                    <a:pt x="17142" y="21271"/>
                  </a:lnTo>
                  <a:lnTo>
                    <a:pt x="18094" y="19895"/>
                  </a:lnTo>
                  <a:lnTo>
                    <a:pt x="19682" y="18978"/>
                  </a:lnTo>
                  <a:lnTo>
                    <a:pt x="24523" y="17507"/>
                  </a:lnTo>
                  <a:lnTo>
                    <a:pt x="25184" y="14765"/>
                  </a:lnTo>
                  <a:lnTo>
                    <a:pt x="25610" y="9795"/>
                  </a:lnTo>
                  <a:lnTo>
                    <a:pt x="33930" y="384"/>
                  </a:lnTo>
                  <a:lnTo>
                    <a:pt x="58699" y="0"/>
                  </a:lnTo>
                  <a:lnTo>
                    <a:pt x="67270" y="7380"/>
                  </a:lnTo>
                  <a:lnTo>
                    <a:pt x="68462" y="15848"/>
                  </a:lnTo>
                  <a:lnTo>
                    <a:pt x="74446" y="23732"/>
                  </a:lnTo>
                  <a:lnTo>
                    <a:pt x="76348" y="31691"/>
                  </a:lnTo>
                  <a:lnTo>
                    <a:pt x="77118" y="67954"/>
                  </a:lnTo>
                  <a:lnTo>
                    <a:pt x="76191" y="90011"/>
                  </a:lnTo>
                  <a:lnTo>
                    <a:pt x="69107" y="119345"/>
                  </a:lnTo>
                  <a:lnTo>
                    <a:pt x="68586" y="148578"/>
                  </a:lnTo>
                  <a:lnTo>
                    <a:pt x="71121" y="154299"/>
                  </a:lnTo>
                  <a:lnTo>
                    <a:pt x="76797" y="162375"/>
                  </a:lnTo>
                  <a:lnTo>
                    <a:pt x="77149" y="171440"/>
                  </a:lnTo>
                  <a:lnTo>
                    <a:pt x="77150" y="131368"/>
                  </a:lnTo>
                  <a:lnTo>
                    <a:pt x="77150" y="121697"/>
                  </a:lnTo>
                  <a:lnTo>
                    <a:pt x="71258" y="113503"/>
                  </a:lnTo>
                  <a:lnTo>
                    <a:pt x="69372" y="105491"/>
                  </a:lnTo>
                  <a:lnTo>
                    <a:pt x="68930" y="99907"/>
                  </a:lnTo>
                  <a:lnTo>
                    <a:pt x="67860" y="98037"/>
                  </a:lnTo>
                  <a:lnTo>
                    <a:pt x="66194" y="96790"/>
                  </a:lnTo>
                  <a:lnTo>
                    <a:pt x="61803" y="94453"/>
                  </a:lnTo>
                  <a:lnTo>
                    <a:pt x="52986" y="87062"/>
                  </a:lnTo>
                  <a:lnTo>
                    <a:pt x="47341" y="86121"/>
                  </a:lnTo>
                  <a:lnTo>
                    <a:pt x="39637" y="85842"/>
                  </a:lnTo>
                  <a:lnTo>
                    <a:pt x="37853" y="84850"/>
                  </a:lnTo>
                  <a:lnTo>
                    <a:pt x="36665" y="83237"/>
                  </a:lnTo>
                  <a:lnTo>
                    <a:pt x="35872" y="81208"/>
                  </a:lnTo>
                  <a:lnTo>
                    <a:pt x="34391" y="80809"/>
                  </a:lnTo>
                  <a:lnTo>
                    <a:pt x="25649" y="85168"/>
                  </a:lnTo>
                  <a:lnTo>
                    <a:pt x="21558" y="85477"/>
                  </a:lnTo>
                  <a:lnTo>
                    <a:pt x="16565" y="88154"/>
                  </a:lnTo>
                  <a:lnTo>
                    <a:pt x="13900" y="90202"/>
                  </a:lnTo>
                  <a:lnTo>
                    <a:pt x="10938" y="95017"/>
                  </a:lnTo>
                  <a:lnTo>
                    <a:pt x="8670" y="100332"/>
                  </a:lnTo>
                  <a:lnTo>
                    <a:pt x="2990" y="108679"/>
                  </a:lnTo>
                  <a:lnTo>
                    <a:pt x="884" y="117185"/>
                  </a:lnTo>
                  <a:lnTo>
                    <a:pt x="0" y="152611"/>
                  </a:lnTo>
                  <a:lnTo>
                    <a:pt x="4549" y="158354"/>
                  </a:lnTo>
                  <a:lnTo>
                    <a:pt x="9322" y="160867"/>
                  </a:lnTo>
                  <a:lnTo>
                    <a:pt x="11929" y="161537"/>
                  </a:lnTo>
                  <a:lnTo>
                    <a:pt x="13667" y="162936"/>
                  </a:lnTo>
                  <a:lnTo>
                    <a:pt x="15597" y="167031"/>
                  </a:lnTo>
                  <a:lnTo>
                    <a:pt x="17066" y="168504"/>
                  </a:lnTo>
                  <a:lnTo>
                    <a:pt x="34183" y="179151"/>
                  </a:lnTo>
                  <a:lnTo>
                    <a:pt x="71444" y="180019"/>
                  </a:lnTo>
                  <a:lnTo>
                    <a:pt x="73346" y="179067"/>
                  </a:lnTo>
                  <a:lnTo>
                    <a:pt x="74614" y="177481"/>
                  </a:lnTo>
                  <a:lnTo>
                    <a:pt x="76649" y="172641"/>
                  </a:lnTo>
                  <a:lnTo>
                    <a:pt x="79467" y="171979"/>
                  </a:lnTo>
                  <a:lnTo>
                    <a:pt x="94294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373"/>
            <p:cNvSpPr/>
            <p:nvPr>
              <p:custDataLst>
                <p:tags r:id="rId27"/>
              </p:custDataLst>
            </p:nvPr>
          </p:nvSpPr>
          <p:spPr>
            <a:xfrm>
              <a:off x="5592127" y="1971675"/>
              <a:ext cx="8574" cy="1"/>
            </a:xfrm>
            <a:custGeom>
              <a:avLst/>
              <a:gdLst/>
              <a:ahLst/>
              <a:cxnLst/>
              <a:rect l="0" t="0" r="0" b="0"/>
              <a:pathLst>
                <a:path w="8574" h="1">
                  <a:moveTo>
                    <a:pt x="0" y="0"/>
                  </a:moveTo>
                  <a:lnTo>
                    <a:pt x="0" y="0"/>
                  </a:lnTo>
                  <a:lnTo>
                    <a:pt x="8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74"/>
            <p:cNvSpPr/>
            <p:nvPr>
              <p:custDataLst>
                <p:tags r:id="rId28"/>
              </p:custDataLst>
            </p:nvPr>
          </p:nvSpPr>
          <p:spPr>
            <a:xfrm>
              <a:off x="5532120" y="1911667"/>
              <a:ext cx="8574" cy="1"/>
            </a:xfrm>
            <a:custGeom>
              <a:avLst/>
              <a:gdLst/>
              <a:ahLst/>
              <a:cxnLst/>
              <a:rect l="0" t="0" r="0" b="0"/>
              <a:pathLst>
                <a:path w="8574" h="1">
                  <a:moveTo>
                    <a:pt x="0" y="0"/>
                  </a:moveTo>
                  <a:lnTo>
                    <a:pt x="0" y="0"/>
                  </a:lnTo>
                  <a:lnTo>
                    <a:pt x="8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375"/>
            <p:cNvSpPr/>
            <p:nvPr>
              <p:custDataLst>
                <p:tags r:id="rId29"/>
              </p:custDataLst>
            </p:nvPr>
          </p:nvSpPr>
          <p:spPr>
            <a:xfrm>
              <a:off x="5514984" y="1954530"/>
              <a:ext cx="17137" cy="154191"/>
            </a:xfrm>
            <a:custGeom>
              <a:avLst/>
              <a:gdLst/>
              <a:ahLst/>
              <a:cxnLst/>
              <a:rect l="0" t="0" r="0" b="0"/>
              <a:pathLst>
                <a:path w="17137" h="154191">
                  <a:moveTo>
                    <a:pt x="17136" y="0"/>
                  </a:moveTo>
                  <a:lnTo>
                    <a:pt x="17136" y="0"/>
                  </a:lnTo>
                  <a:lnTo>
                    <a:pt x="17136" y="20400"/>
                  </a:lnTo>
                  <a:lnTo>
                    <a:pt x="14596" y="25894"/>
                  </a:lnTo>
                  <a:lnTo>
                    <a:pt x="11245" y="31511"/>
                  </a:lnTo>
                  <a:lnTo>
                    <a:pt x="9094" y="42878"/>
                  </a:lnTo>
                  <a:lnTo>
                    <a:pt x="8568" y="83938"/>
                  </a:lnTo>
                  <a:lnTo>
                    <a:pt x="8566" y="87391"/>
                  </a:lnTo>
                  <a:lnTo>
                    <a:pt x="6024" y="93768"/>
                  </a:lnTo>
                  <a:lnTo>
                    <a:pt x="2673" y="99777"/>
                  </a:lnTo>
                  <a:lnTo>
                    <a:pt x="520" y="111396"/>
                  </a:lnTo>
                  <a:lnTo>
                    <a:pt x="0" y="131797"/>
                  </a:lnTo>
                  <a:lnTo>
                    <a:pt x="950" y="133585"/>
                  </a:lnTo>
                  <a:lnTo>
                    <a:pt x="2535" y="134777"/>
                  </a:lnTo>
                  <a:lnTo>
                    <a:pt x="4545" y="135571"/>
                  </a:lnTo>
                  <a:lnTo>
                    <a:pt x="5884" y="137053"/>
                  </a:lnTo>
                  <a:lnTo>
                    <a:pt x="8211" y="144402"/>
                  </a:lnTo>
                  <a:lnTo>
                    <a:pt x="8554" y="153917"/>
                  </a:lnTo>
                  <a:lnTo>
                    <a:pt x="4010" y="154190"/>
                  </a:lnTo>
                  <a:lnTo>
                    <a:pt x="2671" y="153276"/>
                  </a:lnTo>
                  <a:lnTo>
                    <a:pt x="1778" y="151714"/>
                  </a:lnTo>
                  <a:lnTo>
                    <a:pt x="227" y="145568"/>
                  </a:lnTo>
                  <a:lnTo>
                    <a:pt x="96" y="141532"/>
                  </a:lnTo>
                  <a:lnTo>
                    <a:pt x="2578" y="136563"/>
                  </a:lnTo>
                  <a:lnTo>
                    <a:pt x="5903" y="131180"/>
                  </a:lnTo>
                  <a:lnTo>
                    <a:pt x="8564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376"/>
            <p:cNvSpPr/>
            <p:nvPr>
              <p:custDataLst>
                <p:tags r:id="rId30"/>
              </p:custDataLst>
            </p:nvPr>
          </p:nvSpPr>
          <p:spPr>
            <a:xfrm>
              <a:off x="5352107" y="1920240"/>
              <a:ext cx="111434" cy="171451"/>
            </a:xfrm>
            <a:custGeom>
              <a:avLst/>
              <a:gdLst/>
              <a:ahLst/>
              <a:cxnLst/>
              <a:rect l="0" t="0" r="0" b="0"/>
              <a:pathLst>
                <a:path w="111434" h="171451">
                  <a:moveTo>
                    <a:pt x="102861" y="0"/>
                  </a:moveTo>
                  <a:lnTo>
                    <a:pt x="102861" y="0"/>
                  </a:lnTo>
                  <a:lnTo>
                    <a:pt x="111329" y="0"/>
                  </a:lnTo>
                  <a:lnTo>
                    <a:pt x="111433" y="40082"/>
                  </a:lnTo>
                  <a:lnTo>
                    <a:pt x="111433" y="45754"/>
                  </a:lnTo>
                  <a:lnTo>
                    <a:pt x="108893" y="51450"/>
                  </a:lnTo>
                  <a:lnTo>
                    <a:pt x="105542" y="57157"/>
                  </a:lnTo>
                  <a:lnTo>
                    <a:pt x="103389" y="68581"/>
                  </a:lnTo>
                  <a:lnTo>
                    <a:pt x="101929" y="97331"/>
                  </a:lnTo>
                  <a:lnTo>
                    <a:pt x="95483" y="113947"/>
                  </a:lnTo>
                  <a:lnTo>
                    <a:pt x="94288" y="145732"/>
                  </a:lnTo>
                  <a:lnTo>
                    <a:pt x="98839" y="141181"/>
                  </a:lnTo>
                  <a:lnTo>
                    <a:pt x="101073" y="136407"/>
                  </a:lnTo>
                  <a:lnTo>
                    <a:pt x="102852" y="100009"/>
                  </a:lnTo>
                  <a:lnTo>
                    <a:pt x="101902" y="98105"/>
                  </a:lnTo>
                  <a:lnTo>
                    <a:pt x="100317" y="96836"/>
                  </a:lnTo>
                  <a:lnTo>
                    <a:pt x="98307" y="95990"/>
                  </a:lnTo>
                  <a:lnTo>
                    <a:pt x="96967" y="94473"/>
                  </a:lnTo>
                  <a:lnTo>
                    <a:pt x="95479" y="90248"/>
                  </a:lnTo>
                  <a:lnTo>
                    <a:pt x="94641" y="82514"/>
                  </a:lnTo>
                  <a:lnTo>
                    <a:pt x="93571" y="80727"/>
                  </a:lnTo>
                  <a:lnTo>
                    <a:pt x="91905" y="79536"/>
                  </a:lnTo>
                  <a:lnTo>
                    <a:pt x="89841" y="78741"/>
                  </a:lnTo>
                  <a:lnTo>
                    <a:pt x="88466" y="77259"/>
                  </a:lnTo>
                  <a:lnTo>
                    <a:pt x="83719" y="68037"/>
                  </a:lnTo>
                  <a:lnTo>
                    <a:pt x="69876" y="52766"/>
                  </a:lnTo>
                  <a:lnTo>
                    <a:pt x="64407" y="51829"/>
                  </a:lnTo>
                  <a:lnTo>
                    <a:pt x="39632" y="51438"/>
                  </a:lnTo>
                  <a:lnTo>
                    <a:pt x="37848" y="52390"/>
                  </a:lnTo>
                  <a:lnTo>
                    <a:pt x="36659" y="53976"/>
                  </a:lnTo>
                  <a:lnTo>
                    <a:pt x="34385" y="58280"/>
                  </a:lnTo>
                  <a:lnTo>
                    <a:pt x="12302" y="82897"/>
                  </a:lnTo>
                  <a:lnTo>
                    <a:pt x="6762" y="94303"/>
                  </a:lnTo>
                  <a:lnTo>
                    <a:pt x="3000" y="100015"/>
                  </a:lnTo>
                  <a:lnTo>
                    <a:pt x="882" y="108586"/>
                  </a:lnTo>
                  <a:lnTo>
                    <a:pt x="0" y="140018"/>
                  </a:lnTo>
                  <a:lnTo>
                    <a:pt x="950" y="141923"/>
                  </a:lnTo>
                  <a:lnTo>
                    <a:pt x="2535" y="143193"/>
                  </a:lnTo>
                  <a:lnTo>
                    <a:pt x="4544" y="144039"/>
                  </a:lnTo>
                  <a:lnTo>
                    <a:pt x="5884" y="145556"/>
                  </a:lnTo>
                  <a:lnTo>
                    <a:pt x="10574" y="154835"/>
                  </a:lnTo>
                  <a:lnTo>
                    <a:pt x="15839" y="161289"/>
                  </a:lnTo>
                  <a:lnTo>
                    <a:pt x="19099" y="162172"/>
                  </a:lnTo>
                  <a:lnTo>
                    <a:pt x="58989" y="170902"/>
                  </a:lnTo>
                  <a:lnTo>
                    <a:pt x="94278" y="171450"/>
                  </a:lnTo>
                  <a:lnTo>
                    <a:pt x="89734" y="171450"/>
                  </a:lnTo>
                  <a:lnTo>
                    <a:pt x="88395" y="170498"/>
                  </a:lnTo>
                  <a:lnTo>
                    <a:pt x="87502" y="168910"/>
                  </a:lnTo>
                  <a:lnTo>
                    <a:pt x="85716" y="162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77"/>
            <p:cNvSpPr/>
            <p:nvPr>
              <p:custDataLst>
                <p:tags r:id="rId31"/>
              </p:custDataLst>
            </p:nvPr>
          </p:nvSpPr>
          <p:spPr>
            <a:xfrm>
              <a:off x="5206365" y="1988925"/>
              <a:ext cx="102871" cy="137056"/>
            </a:xfrm>
            <a:custGeom>
              <a:avLst/>
              <a:gdLst/>
              <a:ahLst/>
              <a:cxnLst/>
              <a:rect l="0" t="0" r="0" b="0"/>
              <a:pathLst>
                <a:path w="102871" h="137056">
                  <a:moveTo>
                    <a:pt x="0" y="59903"/>
                  </a:moveTo>
                  <a:lnTo>
                    <a:pt x="0" y="59903"/>
                  </a:lnTo>
                  <a:lnTo>
                    <a:pt x="8541" y="59903"/>
                  </a:lnTo>
                  <a:lnTo>
                    <a:pt x="8569" y="67284"/>
                  </a:lnTo>
                  <a:lnTo>
                    <a:pt x="9523" y="67680"/>
                  </a:lnTo>
                  <a:lnTo>
                    <a:pt x="38456" y="68475"/>
                  </a:lnTo>
                  <a:lnTo>
                    <a:pt x="67145" y="60007"/>
                  </a:lnTo>
                  <a:lnTo>
                    <a:pt x="75835" y="59912"/>
                  </a:lnTo>
                  <a:lnTo>
                    <a:pt x="76274" y="58956"/>
                  </a:lnTo>
                  <a:lnTo>
                    <a:pt x="76762" y="55354"/>
                  </a:lnTo>
                  <a:lnTo>
                    <a:pt x="77845" y="54013"/>
                  </a:lnTo>
                  <a:lnTo>
                    <a:pt x="85362" y="51435"/>
                  </a:lnTo>
                  <a:lnTo>
                    <a:pt x="85725" y="26836"/>
                  </a:lnTo>
                  <a:lnTo>
                    <a:pt x="78344" y="18339"/>
                  </a:lnTo>
                  <a:lnTo>
                    <a:pt x="77506" y="12874"/>
                  </a:lnTo>
                  <a:lnTo>
                    <a:pt x="76435" y="11405"/>
                  </a:lnTo>
                  <a:lnTo>
                    <a:pt x="74770" y="10426"/>
                  </a:lnTo>
                  <a:lnTo>
                    <a:pt x="68442" y="8725"/>
                  </a:lnTo>
                  <a:lnTo>
                    <a:pt x="61306" y="8502"/>
                  </a:lnTo>
                  <a:lnTo>
                    <a:pt x="60873" y="7538"/>
                  </a:lnTo>
                  <a:lnTo>
                    <a:pt x="60392" y="3927"/>
                  </a:lnTo>
                  <a:lnTo>
                    <a:pt x="59310" y="2583"/>
                  </a:lnTo>
                  <a:lnTo>
                    <a:pt x="51799" y="0"/>
                  </a:lnTo>
                  <a:lnTo>
                    <a:pt x="44086" y="7285"/>
                  </a:lnTo>
                  <a:lnTo>
                    <a:pt x="35589" y="8364"/>
                  </a:lnTo>
                  <a:lnTo>
                    <a:pt x="21554" y="21235"/>
                  </a:lnTo>
                  <a:lnTo>
                    <a:pt x="19104" y="26207"/>
                  </a:lnTo>
                  <a:lnTo>
                    <a:pt x="16450" y="39978"/>
                  </a:lnTo>
                  <a:lnTo>
                    <a:pt x="10411" y="51345"/>
                  </a:lnTo>
                  <a:lnTo>
                    <a:pt x="8583" y="88478"/>
                  </a:lnTo>
                  <a:lnTo>
                    <a:pt x="11117" y="94192"/>
                  </a:lnTo>
                  <a:lnTo>
                    <a:pt x="14466" y="99908"/>
                  </a:lnTo>
                  <a:lnTo>
                    <a:pt x="15955" y="105622"/>
                  </a:lnTo>
                  <a:lnTo>
                    <a:pt x="17304" y="107528"/>
                  </a:lnTo>
                  <a:lnTo>
                    <a:pt x="19156" y="108797"/>
                  </a:lnTo>
                  <a:lnTo>
                    <a:pt x="21343" y="109644"/>
                  </a:lnTo>
                  <a:lnTo>
                    <a:pt x="22801" y="111161"/>
                  </a:lnTo>
                  <a:lnTo>
                    <a:pt x="24422" y="115386"/>
                  </a:lnTo>
                  <a:lnTo>
                    <a:pt x="25806" y="116895"/>
                  </a:lnTo>
                  <a:lnTo>
                    <a:pt x="41284" y="127173"/>
                  </a:lnTo>
                  <a:lnTo>
                    <a:pt x="49394" y="134115"/>
                  </a:lnTo>
                  <a:lnTo>
                    <a:pt x="57392" y="136184"/>
                  </a:lnTo>
                  <a:lnTo>
                    <a:pt x="100111" y="137055"/>
                  </a:lnTo>
                  <a:lnTo>
                    <a:pt x="102861" y="137055"/>
                  </a:lnTo>
                  <a:lnTo>
                    <a:pt x="102870" y="128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78"/>
            <p:cNvSpPr/>
            <p:nvPr>
              <p:custDataLst>
                <p:tags r:id="rId32"/>
              </p:custDataLst>
            </p:nvPr>
          </p:nvSpPr>
          <p:spPr>
            <a:xfrm>
              <a:off x="4366260" y="1954530"/>
              <a:ext cx="8573" cy="137158"/>
            </a:xfrm>
            <a:custGeom>
              <a:avLst/>
              <a:gdLst/>
              <a:ahLst/>
              <a:cxnLst/>
              <a:rect l="0" t="0" r="0" b="0"/>
              <a:pathLst>
                <a:path w="8573" h="137158">
                  <a:moveTo>
                    <a:pt x="8572" y="0"/>
                  </a:moveTo>
                  <a:lnTo>
                    <a:pt x="8572" y="0"/>
                  </a:lnTo>
                  <a:lnTo>
                    <a:pt x="8572" y="32640"/>
                  </a:lnTo>
                  <a:lnTo>
                    <a:pt x="2681" y="40808"/>
                  </a:lnTo>
                  <a:lnTo>
                    <a:pt x="794" y="48816"/>
                  </a:lnTo>
                  <a:lnTo>
                    <a:pt x="2" y="91440"/>
                  </a:lnTo>
                  <a:lnTo>
                    <a:pt x="0" y="134165"/>
                  </a:lnTo>
                  <a:lnTo>
                    <a:pt x="0" y="137157"/>
                  </a:lnTo>
                  <a:lnTo>
                    <a:pt x="0" y="129779"/>
                  </a:lnTo>
                  <a:lnTo>
                    <a:pt x="7381" y="121311"/>
                  </a:lnTo>
                  <a:lnTo>
                    <a:pt x="8572" y="1114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79"/>
            <p:cNvSpPr/>
            <p:nvPr>
              <p:custDataLst>
                <p:tags r:id="rId33"/>
              </p:custDataLst>
            </p:nvPr>
          </p:nvSpPr>
          <p:spPr>
            <a:xfrm>
              <a:off x="4057650" y="1954530"/>
              <a:ext cx="137161" cy="188596"/>
            </a:xfrm>
            <a:custGeom>
              <a:avLst/>
              <a:gdLst/>
              <a:ahLst/>
              <a:cxnLst/>
              <a:rect l="0" t="0" r="0" b="0"/>
              <a:pathLst>
                <a:path w="137161" h="188596">
                  <a:moveTo>
                    <a:pt x="137160" y="8573"/>
                  </a:moveTo>
                  <a:lnTo>
                    <a:pt x="137160" y="8573"/>
                  </a:lnTo>
                  <a:lnTo>
                    <a:pt x="137160" y="105"/>
                  </a:lnTo>
                  <a:lnTo>
                    <a:pt x="94451" y="0"/>
                  </a:lnTo>
                  <a:lnTo>
                    <a:pt x="90238" y="0"/>
                  </a:lnTo>
                  <a:lnTo>
                    <a:pt x="85191" y="2540"/>
                  </a:lnTo>
                  <a:lnTo>
                    <a:pt x="79773" y="5891"/>
                  </a:lnTo>
                  <a:lnTo>
                    <a:pt x="68533" y="8043"/>
                  </a:lnTo>
                  <a:lnTo>
                    <a:pt x="65691" y="8220"/>
                  </a:lnTo>
                  <a:lnTo>
                    <a:pt x="63797" y="9290"/>
                  </a:lnTo>
                  <a:lnTo>
                    <a:pt x="62533" y="10955"/>
                  </a:lnTo>
                  <a:lnTo>
                    <a:pt x="61691" y="13019"/>
                  </a:lnTo>
                  <a:lnTo>
                    <a:pt x="60178" y="14394"/>
                  </a:lnTo>
                  <a:lnTo>
                    <a:pt x="52774" y="16783"/>
                  </a:lnTo>
                  <a:lnTo>
                    <a:pt x="52030" y="19524"/>
                  </a:lnTo>
                  <a:lnTo>
                    <a:pt x="51435" y="47027"/>
                  </a:lnTo>
                  <a:lnTo>
                    <a:pt x="52388" y="48496"/>
                  </a:lnTo>
                  <a:lnTo>
                    <a:pt x="53975" y="49476"/>
                  </a:lnTo>
                  <a:lnTo>
                    <a:pt x="55986" y="50129"/>
                  </a:lnTo>
                  <a:lnTo>
                    <a:pt x="57326" y="51517"/>
                  </a:lnTo>
                  <a:lnTo>
                    <a:pt x="58816" y="55599"/>
                  </a:lnTo>
                  <a:lnTo>
                    <a:pt x="60165" y="57068"/>
                  </a:lnTo>
                  <a:lnTo>
                    <a:pt x="64205" y="58701"/>
                  </a:lnTo>
                  <a:lnTo>
                    <a:pt x="65664" y="60089"/>
                  </a:lnTo>
                  <a:lnTo>
                    <a:pt x="72747" y="71825"/>
                  </a:lnTo>
                  <a:lnTo>
                    <a:pt x="77734" y="74785"/>
                  </a:lnTo>
                  <a:lnTo>
                    <a:pt x="80398" y="75574"/>
                  </a:lnTo>
                  <a:lnTo>
                    <a:pt x="82173" y="77053"/>
                  </a:lnTo>
                  <a:lnTo>
                    <a:pt x="84147" y="81236"/>
                  </a:lnTo>
                  <a:lnTo>
                    <a:pt x="85625" y="82732"/>
                  </a:lnTo>
                  <a:lnTo>
                    <a:pt x="97518" y="89882"/>
                  </a:lnTo>
                  <a:lnTo>
                    <a:pt x="100492" y="94875"/>
                  </a:lnTo>
                  <a:lnTo>
                    <a:pt x="102765" y="100269"/>
                  </a:lnTo>
                  <a:lnTo>
                    <a:pt x="117071" y="117959"/>
                  </a:lnTo>
                  <a:lnTo>
                    <a:pt x="118706" y="123229"/>
                  </a:lnTo>
                  <a:lnTo>
                    <a:pt x="120095" y="125015"/>
                  </a:lnTo>
                  <a:lnTo>
                    <a:pt x="124178" y="127000"/>
                  </a:lnTo>
                  <a:lnTo>
                    <a:pt x="125648" y="128482"/>
                  </a:lnTo>
                  <a:lnTo>
                    <a:pt x="127281" y="132668"/>
                  </a:lnTo>
                  <a:lnTo>
                    <a:pt x="128588" y="173409"/>
                  </a:lnTo>
                  <a:lnTo>
                    <a:pt x="128588" y="175614"/>
                  </a:lnTo>
                  <a:lnTo>
                    <a:pt x="127635" y="177083"/>
                  </a:lnTo>
                  <a:lnTo>
                    <a:pt x="126047" y="178063"/>
                  </a:lnTo>
                  <a:lnTo>
                    <a:pt x="121207" y="179635"/>
                  </a:lnTo>
                  <a:lnTo>
                    <a:pt x="113406" y="185837"/>
                  </a:lnTo>
                  <a:lnTo>
                    <a:pt x="105463" y="187778"/>
                  </a:lnTo>
                  <a:lnTo>
                    <a:pt x="62844" y="188594"/>
                  </a:lnTo>
                  <a:lnTo>
                    <a:pt x="48575" y="188595"/>
                  </a:lnTo>
                  <a:lnTo>
                    <a:pt x="46671" y="187642"/>
                  </a:lnTo>
                  <a:lnTo>
                    <a:pt x="45401" y="186055"/>
                  </a:lnTo>
                  <a:lnTo>
                    <a:pt x="44555" y="184044"/>
                  </a:lnTo>
                  <a:lnTo>
                    <a:pt x="43038" y="182704"/>
                  </a:lnTo>
                  <a:lnTo>
                    <a:pt x="38813" y="181214"/>
                  </a:lnTo>
                  <a:lnTo>
                    <a:pt x="28339" y="179305"/>
                  </a:lnTo>
                  <a:lnTo>
                    <a:pt x="19933" y="174201"/>
                  </a:lnTo>
                  <a:lnTo>
                    <a:pt x="10257" y="171812"/>
                  </a:lnTo>
                  <a:lnTo>
                    <a:pt x="4521" y="171557"/>
                  </a:lnTo>
                  <a:lnTo>
                    <a:pt x="3014" y="170569"/>
                  </a:lnTo>
                  <a:lnTo>
                    <a:pt x="2009" y="168957"/>
                  </a:lnTo>
                  <a:lnTo>
                    <a:pt x="0" y="162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80"/>
            <p:cNvSpPr/>
            <p:nvPr>
              <p:custDataLst>
                <p:tags r:id="rId34"/>
              </p:custDataLst>
            </p:nvPr>
          </p:nvSpPr>
          <p:spPr>
            <a:xfrm>
              <a:off x="3800475" y="1877378"/>
              <a:ext cx="128234" cy="231427"/>
            </a:xfrm>
            <a:custGeom>
              <a:avLst/>
              <a:gdLst/>
              <a:ahLst/>
              <a:cxnLst/>
              <a:rect l="0" t="0" r="0" b="0"/>
              <a:pathLst>
                <a:path w="128234" h="231427">
                  <a:moveTo>
                    <a:pt x="120015" y="8572"/>
                  </a:moveTo>
                  <a:lnTo>
                    <a:pt x="120015" y="8572"/>
                  </a:lnTo>
                  <a:lnTo>
                    <a:pt x="112634" y="8572"/>
                  </a:lnTo>
                  <a:lnTo>
                    <a:pt x="112237" y="7619"/>
                  </a:lnTo>
                  <a:lnTo>
                    <a:pt x="111796" y="4021"/>
                  </a:lnTo>
                  <a:lnTo>
                    <a:pt x="110725" y="2681"/>
                  </a:lnTo>
                  <a:lnTo>
                    <a:pt x="104092" y="353"/>
                  </a:lnTo>
                  <a:lnTo>
                    <a:pt x="62607" y="0"/>
                  </a:lnTo>
                  <a:lnTo>
                    <a:pt x="47375" y="0"/>
                  </a:lnTo>
                  <a:lnTo>
                    <a:pt x="45871" y="952"/>
                  </a:lnTo>
                  <a:lnTo>
                    <a:pt x="44869" y="2539"/>
                  </a:lnTo>
                  <a:lnTo>
                    <a:pt x="44200" y="4550"/>
                  </a:lnTo>
                  <a:lnTo>
                    <a:pt x="42801" y="5891"/>
                  </a:lnTo>
                  <a:lnTo>
                    <a:pt x="38708" y="7380"/>
                  </a:lnTo>
                  <a:lnTo>
                    <a:pt x="27297" y="8467"/>
                  </a:lnTo>
                  <a:lnTo>
                    <a:pt x="8960" y="25333"/>
                  </a:lnTo>
                  <a:lnTo>
                    <a:pt x="8607" y="33064"/>
                  </a:lnTo>
                  <a:lnTo>
                    <a:pt x="2688" y="40891"/>
                  </a:lnTo>
                  <a:lnTo>
                    <a:pt x="1195" y="46114"/>
                  </a:lnTo>
                  <a:lnTo>
                    <a:pt x="1749" y="47887"/>
                  </a:lnTo>
                  <a:lnTo>
                    <a:pt x="3071" y="49070"/>
                  </a:lnTo>
                  <a:lnTo>
                    <a:pt x="4905" y="49858"/>
                  </a:lnTo>
                  <a:lnTo>
                    <a:pt x="6127" y="51336"/>
                  </a:lnTo>
                  <a:lnTo>
                    <a:pt x="8250" y="58677"/>
                  </a:lnTo>
                  <a:lnTo>
                    <a:pt x="8477" y="64164"/>
                  </a:lnTo>
                  <a:lnTo>
                    <a:pt x="9461" y="65636"/>
                  </a:lnTo>
                  <a:lnTo>
                    <a:pt x="11070" y="66617"/>
                  </a:lnTo>
                  <a:lnTo>
                    <a:pt x="13095" y="67271"/>
                  </a:lnTo>
                  <a:lnTo>
                    <a:pt x="14445" y="68660"/>
                  </a:lnTo>
                  <a:lnTo>
                    <a:pt x="15945" y="72743"/>
                  </a:lnTo>
                  <a:lnTo>
                    <a:pt x="17297" y="74213"/>
                  </a:lnTo>
                  <a:lnTo>
                    <a:pt x="34466" y="83765"/>
                  </a:lnTo>
                  <a:lnTo>
                    <a:pt x="37265" y="84418"/>
                  </a:lnTo>
                  <a:lnTo>
                    <a:pt x="39131" y="85806"/>
                  </a:lnTo>
                  <a:lnTo>
                    <a:pt x="40375" y="87684"/>
                  </a:lnTo>
                  <a:lnTo>
                    <a:pt x="41204" y="89888"/>
                  </a:lnTo>
                  <a:lnTo>
                    <a:pt x="42709" y="91358"/>
                  </a:lnTo>
                  <a:lnTo>
                    <a:pt x="60165" y="100910"/>
                  </a:lnTo>
                  <a:lnTo>
                    <a:pt x="62970" y="101563"/>
                  </a:lnTo>
                  <a:lnTo>
                    <a:pt x="64840" y="102951"/>
                  </a:lnTo>
                  <a:lnTo>
                    <a:pt x="66087" y="104829"/>
                  </a:lnTo>
                  <a:lnTo>
                    <a:pt x="68425" y="109455"/>
                  </a:lnTo>
                  <a:lnTo>
                    <a:pt x="72638" y="114687"/>
                  </a:lnTo>
                  <a:lnTo>
                    <a:pt x="77687" y="117646"/>
                  </a:lnTo>
                  <a:lnTo>
                    <a:pt x="80366" y="118436"/>
                  </a:lnTo>
                  <a:lnTo>
                    <a:pt x="82152" y="119915"/>
                  </a:lnTo>
                  <a:lnTo>
                    <a:pt x="84138" y="124098"/>
                  </a:lnTo>
                  <a:lnTo>
                    <a:pt x="85619" y="125594"/>
                  </a:lnTo>
                  <a:lnTo>
                    <a:pt x="101284" y="135851"/>
                  </a:lnTo>
                  <a:lnTo>
                    <a:pt x="115599" y="149896"/>
                  </a:lnTo>
                  <a:lnTo>
                    <a:pt x="118052" y="154885"/>
                  </a:lnTo>
                  <a:lnTo>
                    <a:pt x="119981" y="170120"/>
                  </a:lnTo>
                  <a:lnTo>
                    <a:pt x="125900" y="178031"/>
                  </a:lnTo>
                  <a:lnTo>
                    <a:pt x="128233" y="187015"/>
                  </a:lnTo>
                  <a:lnTo>
                    <a:pt x="127399" y="187542"/>
                  </a:lnTo>
                  <a:lnTo>
                    <a:pt x="123932" y="188127"/>
                  </a:lnTo>
                  <a:lnTo>
                    <a:pt x="122626" y="189235"/>
                  </a:lnTo>
                  <a:lnTo>
                    <a:pt x="120359" y="195934"/>
                  </a:lnTo>
                  <a:lnTo>
                    <a:pt x="120117" y="201353"/>
                  </a:lnTo>
                  <a:lnTo>
                    <a:pt x="117520" y="206330"/>
                  </a:lnTo>
                  <a:lnTo>
                    <a:pt x="104167" y="221555"/>
                  </a:lnTo>
                  <a:lnTo>
                    <a:pt x="98704" y="222491"/>
                  </a:lnTo>
                  <a:lnTo>
                    <a:pt x="91052" y="222768"/>
                  </a:lnTo>
                  <a:lnTo>
                    <a:pt x="89277" y="223759"/>
                  </a:lnTo>
                  <a:lnTo>
                    <a:pt x="88093" y="225373"/>
                  </a:lnTo>
                  <a:lnTo>
                    <a:pt x="87303" y="227401"/>
                  </a:lnTo>
                  <a:lnTo>
                    <a:pt x="85825" y="228753"/>
                  </a:lnTo>
                  <a:lnTo>
                    <a:pt x="81642" y="230255"/>
                  </a:lnTo>
                  <a:lnTo>
                    <a:pt x="57118" y="231426"/>
                  </a:lnTo>
                  <a:lnTo>
                    <a:pt x="51421" y="228903"/>
                  </a:lnTo>
                  <a:lnTo>
                    <a:pt x="44553" y="224073"/>
                  </a:lnTo>
                  <a:lnTo>
                    <a:pt x="35630" y="222989"/>
                  </a:lnTo>
                  <a:lnTo>
                    <a:pt x="0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81"/>
            <p:cNvSpPr/>
            <p:nvPr>
              <p:custDataLst>
                <p:tags r:id="rId35"/>
              </p:custDataLst>
            </p:nvPr>
          </p:nvSpPr>
          <p:spPr>
            <a:xfrm>
              <a:off x="3611880" y="1937385"/>
              <a:ext cx="137161" cy="197169"/>
            </a:xfrm>
            <a:custGeom>
              <a:avLst/>
              <a:gdLst/>
              <a:ahLst/>
              <a:cxnLst/>
              <a:rect l="0" t="0" r="0" b="0"/>
              <a:pathLst>
                <a:path w="137161" h="197169">
                  <a:moveTo>
                    <a:pt x="0" y="34290"/>
                  </a:moveTo>
                  <a:lnTo>
                    <a:pt x="0" y="34290"/>
                  </a:lnTo>
                  <a:lnTo>
                    <a:pt x="4551" y="34290"/>
                  </a:lnTo>
                  <a:lnTo>
                    <a:pt x="5891" y="33337"/>
                  </a:lnTo>
                  <a:lnTo>
                    <a:pt x="6785" y="31750"/>
                  </a:lnTo>
                  <a:lnTo>
                    <a:pt x="8468" y="26070"/>
                  </a:lnTo>
                  <a:lnTo>
                    <a:pt x="8542" y="21271"/>
                  </a:lnTo>
                  <a:lnTo>
                    <a:pt x="9504" y="19896"/>
                  </a:lnTo>
                  <a:lnTo>
                    <a:pt x="11099" y="18979"/>
                  </a:lnTo>
                  <a:lnTo>
                    <a:pt x="15950" y="17507"/>
                  </a:lnTo>
                  <a:lnTo>
                    <a:pt x="16614" y="14766"/>
                  </a:lnTo>
                  <a:lnTo>
                    <a:pt x="17040" y="9796"/>
                  </a:lnTo>
                  <a:lnTo>
                    <a:pt x="18028" y="9388"/>
                  </a:lnTo>
                  <a:lnTo>
                    <a:pt x="24517" y="8680"/>
                  </a:lnTo>
                  <a:lnTo>
                    <a:pt x="32993" y="1201"/>
                  </a:lnTo>
                  <a:lnTo>
                    <a:pt x="38456" y="356"/>
                  </a:lnTo>
                  <a:lnTo>
                    <a:pt x="80373" y="0"/>
                  </a:lnTo>
                  <a:lnTo>
                    <a:pt x="82157" y="953"/>
                  </a:lnTo>
                  <a:lnTo>
                    <a:pt x="83346" y="2540"/>
                  </a:lnTo>
                  <a:lnTo>
                    <a:pt x="84139" y="4551"/>
                  </a:lnTo>
                  <a:lnTo>
                    <a:pt x="85620" y="5891"/>
                  </a:lnTo>
                  <a:lnTo>
                    <a:pt x="89806" y="7381"/>
                  </a:lnTo>
                  <a:lnTo>
                    <a:pt x="91303" y="8731"/>
                  </a:lnTo>
                  <a:lnTo>
                    <a:pt x="92967" y="12770"/>
                  </a:lnTo>
                  <a:lnTo>
                    <a:pt x="94363" y="14229"/>
                  </a:lnTo>
                  <a:lnTo>
                    <a:pt x="101562" y="16761"/>
                  </a:lnTo>
                  <a:lnTo>
                    <a:pt x="102289" y="19515"/>
                  </a:lnTo>
                  <a:lnTo>
                    <a:pt x="102482" y="21582"/>
                  </a:lnTo>
                  <a:lnTo>
                    <a:pt x="105238" y="26420"/>
                  </a:lnTo>
                  <a:lnTo>
                    <a:pt x="117092" y="40827"/>
                  </a:lnTo>
                  <a:lnTo>
                    <a:pt x="119149" y="48821"/>
                  </a:lnTo>
                  <a:lnTo>
                    <a:pt x="119901" y="58346"/>
                  </a:lnTo>
                  <a:lnTo>
                    <a:pt x="127786" y="76419"/>
                  </a:lnTo>
                  <a:lnTo>
                    <a:pt x="128585" y="117328"/>
                  </a:lnTo>
                  <a:lnTo>
                    <a:pt x="128587" y="131467"/>
                  </a:lnTo>
                  <a:lnTo>
                    <a:pt x="129540" y="133365"/>
                  </a:lnTo>
                  <a:lnTo>
                    <a:pt x="131127" y="134630"/>
                  </a:lnTo>
                  <a:lnTo>
                    <a:pt x="133138" y="135473"/>
                  </a:lnTo>
                  <a:lnTo>
                    <a:pt x="134479" y="136988"/>
                  </a:lnTo>
                  <a:lnTo>
                    <a:pt x="136807" y="144393"/>
                  </a:lnTo>
                  <a:lnTo>
                    <a:pt x="137160" y="162878"/>
                  </a:lnTo>
                  <a:lnTo>
                    <a:pt x="137160" y="155497"/>
                  </a:lnTo>
                  <a:lnTo>
                    <a:pt x="131269" y="147696"/>
                  </a:lnTo>
                  <a:lnTo>
                    <a:pt x="128941" y="138736"/>
                  </a:lnTo>
                  <a:lnTo>
                    <a:pt x="128618" y="129917"/>
                  </a:lnTo>
                  <a:lnTo>
                    <a:pt x="121209" y="121323"/>
                  </a:lnTo>
                  <a:lnTo>
                    <a:pt x="120369" y="115852"/>
                  </a:lnTo>
                  <a:lnTo>
                    <a:pt x="119298" y="114382"/>
                  </a:lnTo>
                  <a:lnTo>
                    <a:pt x="117633" y="113402"/>
                  </a:lnTo>
                  <a:lnTo>
                    <a:pt x="115569" y="112749"/>
                  </a:lnTo>
                  <a:lnTo>
                    <a:pt x="114193" y="111361"/>
                  </a:lnTo>
                  <a:lnTo>
                    <a:pt x="112665" y="107279"/>
                  </a:lnTo>
                  <a:lnTo>
                    <a:pt x="111305" y="105809"/>
                  </a:lnTo>
                  <a:lnTo>
                    <a:pt x="107254" y="104176"/>
                  </a:lnTo>
                  <a:lnTo>
                    <a:pt x="105792" y="102788"/>
                  </a:lnTo>
                  <a:lnTo>
                    <a:pt x="104169" y="98706"/>
                  </a:lnTo>
                  <a:lnTo>
                    <a:pt x="102783" y="97237"/>
                  </a:lnTo>
                  <a:lnTo>
                    <a:pt x="94215" y="93603"/>
                  </a:lnTo>
                  <a:lnTo>
                    <a:pt x="87031" y="86950"/>
                  </a:lnTo>
                  <a:lnTo>
                    <a:pt x="81561" y="86088"/>
                  </a:lnTo>
                  <a:lnTo>
                    <a:pt x="52744" y="85725"/>
                  </a:lnTo>
                  <a:lnTo>
                    <a:pt x="44850" y="91616"/>
                  </a:lnTo>
                  <a:lnTo>
                    <a:pt x="39618" y="93106"/>
                  </a:lnTo>
                  <a:lnTo>
                    <a:pt x="37842" y="94456"/>
                  </a:lnTo>
                  <a:lnTo>
                    <a:pt x="34390" y="99953"/>
                  </a:lnTo>
                  <a:lnTo>
                    <a:pt x="30207" y="101574"/>
                  </a:lnTo>
                  <a:lnTo>
                    <a:pt x="28710" y="102958"/>
                  </a:lnTo>
                  <a:lnTo>
                    <a:pt x="18017" y="119915"/>
                  </a:lnTo>
                  <a:lnTo>
                    <a:pt x="17145" y="161547"/>
                  </a:lnTo>
                  <a:lnTo>
                    <a:pt x="23036" y="169458"/>
                  </a:lnTo>
                  <a:lnTo>
                    <a:pt x="24526" y="174692"/>
                  </a:lnTo>
                  <a:lnTo>
                    <a:pt x="25875" y="176469"/>
                  </a:lnTo>
                  <a:lnTo>
                    <a:pt x="43040" y="186600"/>
                  </a:lnTo>
                  <a:lnTo>
                    <a:pt x="54328" y="188201"/>
                  </a:lnTo>
                  <a:lnTo>
                    <a:pt x="56221" y="189285"/>
                  </a:lnTo>
                  <a:lnTo>
                    <a:pt x="57483" y="190960"/>
                  </a:lnTo>
                  <a:lnTo>
                    <a:pt x="58325" y="193029"/>
                  </a:lnTo>
                  <a:lnTo>
                    <a:pt x="59838" y="194409"/>
                  </a:lnTo>
                  <a:lnTo>
                    <a:pt x="64060" y="195941"/>
                  </a:lnTo>
                  <a:lnTo>
                    <a:pt x="104815" y="197167"/>
                  </a:lnTo>
                  <a:lnTo>
                    <a:pt x="119910" y="197168"/>
                  </a:lnTo>
                  <a:lnTo>
                    <a:pt x="111442" y="197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82"/>
            <p:cNvSpPr/>
            <p:nvPr>
              <p:custDataLst>
                <p:tags r:id="rId36"/>
              </p:custDataLst>
            </p:nvPr>
          </p:nvSpPr>
          <p:spPr>
            <a:xfrm>
              <a:off x="3586163" y="1843088"/>
              <a:ext cx="17136" cy="317174"/>
            </a:xfrm>
            <a:custGeom>
              <a:avLst/>
              <a:gdLst/>
              <a:ahLst/>
              <a:cxnLst/>
              <a:rect l="0" t="0" r="0" b="0"/>
              <a:pathLst>
                <a:path w="17136" h="317174">
                  <a:moveTo>
                    <a:pt x="8572" y="0"/>
                  </a:moveTo>
                  <a:lnTo>
                    <a:pt x="8572" y="0"/>
                  </a:lnTo>
                  <a:lnTo>
                    <a:pt x="8572" y="7380"/>
                  </a:lnTo>
                  <a:lnTo>
                    <a:pt x="9525" y="7778"/>
                  </a:lnTo>
                  <a:lnTo>
                    <a:pt x="17135" y="8571"/>
                  </a:lnTo>
                  <a:lnTo>
                    <a:pt x="9763" y="15953"/>
                  </a:lnTo>
                  <a:lnTo>
                    <a:pt x="8925" y="21342"/>
                  </a:lnTo>
                  <a:lnTo>
                    <a:pt x="8572" y="62970"/>
                  </a:lnTo>
                  <a:lnTo>
                    <a:pt x="8572" y="80019"/>
                  </a:lnTo>
                  <a:lnTo>
                    <a:pt x="6032" y="85729"/>
                  </a:lnTo>
                  <a:lnTo>
                    <a:pt x="2681" y="91441"/>
                  </a:lnTo>
                  <a:lnTo>
                    <a:pt x="529" y="102870"/>
                  </a:lnTo>
                  <a:lnTo>
                    <a:pt x="1" y="145732"/>
                  </a:lnTo>
                  <a:lnTo>
                    <a:pt x="0" y="188595"/>
                  </a:lnTo>
                  <a:lnTo>
                    <a:pt x="0" y="231457"/>
                  </a:lnTo>
                  <a:lnTo>
                    <a:pt x="0" y="274320"/>
                  </a:lnTo>
                  <a:lnTo>
                    <a:pt x="0" y="317173"/>
                  </a:lnTo>
                  <a:lnTo>
                    <a:pt x="0" y="308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383"/>
            <p:cNvSpPr/>
            <p:nvPr>
              <p:custDataLst>
                <p:tags r:id="rId37"/>
              </p:custDataLst>
            </p:nvPr>
          </p:nvSpPr>
          <p:spPr>
            <a:xfrm>
              <a:off x="3261639" y="1920243"/>
              <a:ext cx="153075" cy="231455"/>
            </a:xfrm>
            <a:custGeom>
              <a:avLst/>
              <a:gdLst/>
              <a:ahLst/>
              <a:cxnLst/>
              <a:rect l="0" t="0" r="0" b="0"/>
              <a:pathLst>
                <a:path w="153075" h="231455">
                  <a:moveTo>
                    <a:pt x="24486" y="60004"/>
                  </a:moveTo>
                  <a:lnTo>
                    <a:pt x="24486" y="60004"/>
                  </a:lnTo>
                  <a:lnTo>
                    <a:pt x="31867" y="52623"/>
                  </a:lnTo>
                  <a:lnTo>
                    <a:pt x="32705" y="47234"/>
                  </a:lnTo>
                  <a:lnTo>
                    <a:pt x="33028" y="35863"/>
                  </a:lnTo>
                  <a:lnTo>
                    <a:pt x="40437" y="27044"/>
                  </a:lnTo>
                  <a:lnTo>
                    <a:pt x="43640" y="26306"/>
                  </a:lnTo>
                  <a:lnTo>
                    <a:pt x="45828" y="26109"/>
                  </a:lnTo>
                  <a:lnTo>
                    <a:pt x="47286" y="25025"/>
                  </a:lnTo>
                  <a:lnTo>
                    <a:pt x="57471" y="10124"/>
                  </a:lnTo>
                  <a:lnTo>
                    <a:pt x="60736" y="9261"/>
                  </a:lnTo>
                  <a:lnTo>
                    <a:pt x="66042" y="8706"/>
                  </a:lnTo>
                  <a:lnTo>
                    <a:pt x="74615" y="1201"/>
                  </a:lnTo>
                  <a:lnTo>
                    <a:pt x="80085" y="354"/>
                  </a:lnTo>
                  <a:lnTo>
                    <a:pt x="100309" y="0"/>
                  </a:lnTo>
                  <a:lnTo>
                    <a:pt x="114728" y="13089"/>
                  </a:lnTo>
                  <a:lnTo>
                    <a:pt x="116981" y="17881"/>
                  </a:lnTo>
                  <a:lnTo>
                    <a:pt x="126822" y="59633"/>
                  </a:lnTo>
                  <a:lnTo>
                    <a:pt x="127000" y="62615"/>
                  </a:lnTo>
                  <a:lnTo>
                    <a:pt x="129738" y="68467"/>
                  </a:lnTo>
                  <a:lnTo>
                    <a:pt x="133177" y="74243"/>
                  </a:lnTo>
                  <a:lnTo>
                    <a:pt x="135385" y="85712"/>
                  </a:lnTo>
                  <a:lnTo>
                    <a:pt x="135924" y="128055"/>
                  </a:lnTo>
                  <a:lnTo>
                    <a:pt x="135926" y="131089"/>
                  </a:lnTo>
                  <a:lnTo>
                    <a:pt x="138467" y="137000"/>
                  </a:lnTo>
                  <a:lnTo>
                    <a:pt x="141820" y="142802"/>
                  </a:lnTo>
                  <a:lnTo>
                    <a:pt x="143971" y="154288"/>
                  </a:lnTo>
                  <a:lnTo>
                    <a:pt x="144470" y="174304"/>
                  </a:lnTo>
                  <a:lnTo>
                    <a:pt x="145433" y="176209"/>
                  </a:lnTo>
                  <a:lnTo>
                    <a:pt x="147027" y="177479"/>
                  </a:lnTo>
                  <a:lnTo>
                    <a:pt x="149043" y="178326"/>
                  </a:lnTo>
                  <a:lnTo>
                    <a:pt x="150386" y="179843"/>
                  </a:lnTo>
                  <a:lnTo>
                    <a:pt x="151879" y="184068"/>
                  </a:lnTo>
                  <a:lnTo>
                    <a:pt x="153074" y="222882"/>
                  </a:lnTo>
                  <a:lnTo>
                    <a:pt x="153074" y="210112"/>
                  </a:lnTo>
                  <a:lnTo>
                    <a:pt x="150533" y="205142"/>
                  </a:lnTo>
                  <a:lnTo>
                    <a:pt x="147182" y="199757"/>
                  </a:lnTo>
                  <a:lnTo>
                    <a:pt x="145693" y="194189"/>
                  </a:lnTo>
                  <a:lnTo>
                    <a:pt x="144343" y="192324"/>
                  </a:lnTo>
                  <a:lnTo>
                    <a:pt x="142490" y="191080"/>
                  </a:lnTo>
                  <a:lnTo>
                    <a:pt x="140303" y="190251"/>
                  </a:lnTo>
                  <a:lnTo>
                    <a:pt x="138845" y="188745"/>
                  </a:lnTo>
                  <a:lnTo>
                    <a:pt x="137224" y="184533"/>
                  </a:lnTo>
                  <a:lnTo>
                    <a:pt x="136313" y="176806"/>
                  </a:lnTo>
                  <a:lnTo>
                    <a:pt x="135232" y="175020"/>
                  </a:lnTo>
                  <a:lnTo>
                    <a:pt x="133559" y="173829"/>
                  </a:lnTo>
                  <a:lnTo>
                    <a:pt x="131492" y="173035"/>
                  </a:lnTo>
                  <a:lnTo>
                    <a:pt x="130113" y="171553"/>
                  </a:lnTo>
                  <a:lnTo>
                    <a:pt x="128581" y="167367"/>
                  </a:lnTo>
                  <a:lnTo>
                    <a:pt x="127220" y="165869"/>
                  </a:lnTo>
                  <a:lnTo>
                    <a:pt x="123168" y="164206"/>
                  </a:lnTo>
                  <a:lnTo>
                    <a:pt x="121707" y="162809"/>
                  </a:lnTo>
                  <a:lnTo>
                    <a:pt x="111517" y="147309"/>
                  </a:lnTo>
                  <a:lnTo>
                    <a:pt x="108251" y="146431"/>
                  </a:lnTo>
                  <a:lnTo>
                    <a:pt x="106047" y="146198"/>
                  </a:lnTo>
                  <a:lnTo>
                    <a:pt x="101057" y="143398"/>
                  </a:lnTo>
                  <a:lnTo>
                    <a:pt x="95665" y="139930"/>
                  </a:lnTo>
                  <a:lnTo>
                    <a:pt x="86153" y="137522"/>
                  </a:lnTo>
                  <a:lnTo>
                    <a:pt x="46990" y="137157"/>
                  </a:lnTo>
                  <a:lnTo>
                    <a:pt x="29566" y="141708"/>
                  </a:lnTo>
                  <a:lnTo>
                    <a:pt x="21982" y="146482"/>
                  </a:lnTo>
                  <a:lnTo>
                    <a:pt x="10821" y="160116"/>
                  </a:lnTo>
                  <a:lnTo>
                    <a:pt x="7799" y="169767"/>
                  </a:lnTo>
                  <a:lnTo>
                    <a:pt x="0" y="178680"/>
                  </a:lnTo>
                  <a:lnTo>
                    <a:pt x="542" y="180079"/>
                  </a:lnTo>
                  <a:lnTo>
                    <a:pt x="4903" y="186599"/>
                  </a:lnTo>
                  <a:lnTo>
                    <a:pt x="7020" y="195585"/>
                  </a:lnTo>
                  <a:lnTo>
                    <a:pt x="19244" y="208958"/>
                  </a:lnTo>
                  <a:lnTo>
                    <a:pt x="24696" y="211931"/>
                  </a:lnTo>
                  <a:lnTo>
                    <a:pt x="38801" y="214949"/>
                  </a:lnTo>
                  <a:lnTo>
                    <a:pt x="50209" y="221033"/>
                  </a:lnTo>
                  <a:lnTo>
                    <a:pt x="61635" y="222517"/>
                  </a:lnTo>
                  <a:lnTo>
                    <a:pt x="63539" y="223591"/>
                  </a:lnTo>
                  <a:lnTo>
                    <a:pt x="64809" y="225260"/>
                  </a:lnTo>
                  <a:lnTo>
                    <a:pt x="65656" y="227325"/>
                  </a:lnTo>
                  <a:lnTo>
                    <a:pt x="67173" y="228701"/>
                  </a:lnTo>
                  <a:lnTo>
                    <a:pt x="71398" y="230231"/>
                  </a:lnTo>
                  <a:lnTo>
                    <a:pt x="112033" y="231453"/>
                  </a:lnTo>
                  <a:lnTo>
                    <a:pt x="127324" y="231454"/>
                  </a:lnTo>
                  <a:lnTo>
                    <a:pt x="127356" y="22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SMARTInkShape-Group86"/>
          <p:cNvGrpSpPr/>
          <p:nvPr/>
        </p:nvGrpSpPr>
        <p:grpSpPr>
          <a:xfrm>
            <a:off x="883334" y="1782907"/>
            <a:ext cx="2314576" cy="394326"/>
            <a:chOff x="791528" y="1757363"/>
            <a:chExt cx="2314576" cy="394326"/>
          </a:xfrm>
        </p:grpSpPr>
        <p:sp>
          <p:nvSpPr>
            <p:cNvPr id="371" name="SMARTInkShape-384"/>
            <p:cNvSpPr/>
            <p:nvPr>
              <p:custDataLst>
                <p:tags r:id="rId5"/>
              </p:custDataLst>
            </p:nvPr>
          </p:nvSpPr>
          <p:spPr>
            <a:xfrm>
              <a:off x="2968952" y="1903095"/>
              <a:ext cx="137152" cy="222886"/>
            </a:xfrm>
            <a:custGeom>
              <a:avLst/>
              <a:gdLst/>
              <a:ahLst/>
              <a:cxnLst/>
              <a:rect l="0" t="0" r="0" b="0"/>
              <a:pathLst>
                <a:path w="137152" h="222886">
                  <a:moveTo>
                    <a:pt x="25708" y="34290"/>
                  </a:moveTo>
                  <a:lnTo>
                    <a:pt x="25708" y="34290"/>
                  </a:lnTo>
                  <a:lnTo>
                    <a:pt x="21157" y="34290"/>
                  </a:lnTo>
                  <a:lnTo>
                    <a:pt x="19817" y="33338"/>
                  </a:lnTo>
                  <a:lnTo>
                    <a:pt x="18923" y="31750"/>
                  </a:lnTo>
                  <a:lnTo>
                    <a:pt x="17144" y="25749"/>
                  </a:lnTo>
                  <a:lnTo>
                    <a:pt x="17136" y="18339"/>
                  </a:lnTo>
                  <a:lnTo>
                    <a:pt x="18089" y="17941"/>
                  </a:lnTo>
                  <a:lnTo>
                    <a:pt x="21687" y="17499"/>
                  </a:lnTo>
                  <a:lnTo>
                    <a:pt x="23027" y="16428"/>
                  </a:lnTo>
                  <a:lnTo>
                    <a:pt x="24516" y="12699"/>
                  </a:lnTo>
                  <a:lnTo>
                    <a:pt x="25866" y="11323"/>
                  </a:lnTo>
                  <a:lnTo>
                    <a:pt x="34369" y="7861"/>
                  </a:lnTo>
                  <a:lnTo>
                    <a:pt x="41548" y="1223"/>
                  </a:lnTo>
                  <a:lnTo>
                    <a:pt x="50119" y="107"/>
                  </a:lnTo>
                  <a:lnTo>
                    <a:pt x="75564" y="0"/>
                  </a:lnTo>
                  <a:lnTo>
                    <a:pt x="83675" y="5891"/>
                  </a:lnTo>
                  <a:lnTo>
                    <a:pt x="88936" y="7381"/>
                  </a:lnTo>
                  <a:lnTo>
                    <a:pt x="90720" y="8731"/>
                  </a:lnTo>
                  <a:lnTo>
                    <a:pt x="94184" y="14228"/>
                  </a:lnTo>
                  <a:lnTo>
                    <a:pt x="98369" y="15849"/>
                  </a:lnTo>
                  <a:lnTo>
                    <a:pt x="99866" y="17234"/>
                  </a:lnTo>
                  <a:lnTo>
                    <a:pt x="103550" y="25800"/>
                  </a:lnTo>
                  <a:lnTo>
                    <a:pt x="110207" y="32984"/>
                  </a:lnTo>
                  <a:lnTo>
                    <a:pt x="111070" y="38454"/>
                  </a:lnTo>
                  <a:lnTo>
                    <a:pt x="111325" y="46107"/>
                  </a:lnTo>
                  <a:lnTo>
                    <a:pt x="113926" y="51607"/>
                  </a:lnTo>
                  <a:lnTo>
                    <a:pt x="117303" y="57226"/>
                  </a:lnTo>
                  <a:lnTo>
                    <a:pt x="119472" y="68595"/>
                  </a:lnTo>
                  <a:lnTo>
                    <a:pt x="119900" y="80013"/>
                  </a:lnTo>
                  <a:lnTo>
                    <a:pt x="122499" y="85726"/>
                  </a:lnTo>
                  <a:lnTo>
                    <a:pt x="125876" y="91441"/>
                  </a:lnTo>
                  <a:lnTo>
                    <a:pt x="128044" y="102870"/>
                  </a:lnTo>
                  <a:lnTo>
                    <a:pt x="128577" y="145733"/>
                  </a:lnTo>
                  <a:lnTo>
                    <a:pt x="128578" y="183233"/>
                  </a:lnTo>
                  <a:lnTo>
                    <a:pt x="129530" y="185020"/>
                  </a:lnTo>
                  <a:lnTo>
                    <a:pt x="131118" y="186212"/>
                  </a:lnTo>
                  <a:lnTo>
                    <a:pt x="133129" y="187006"/>
                  </a:lnTo>
                  <a:lnTo>
                    <a:pt x="134469" y="188488"/>
                  </a:lnTo>
                  <a:lnTo>
                    <a:pt x="136797" y="195837"/>
                  </a:lnTo>
                  <a:lnTo>
                    <a:pt x="137151" y="205740"/>
                  </a:lnTo>
                  <a:lnTo>
                    <a:pt x="137151" y="192721"/>
                  </a:lnTo>
                  <a:lnTo>
                    <a:pt x="134611" y="187889"/>
                  </a:lnTo>
                  <a:lnTo>
                    <a:pt x="129770" y="181576"/>
                  </a:lnTo>
                  <a:lnTo>
                    <a:pt x="128683" y="172778"/>
                  </a:lnTo>
                  <a:lnTo>
                    <a:pt x="128609" y="167293"/>
                  </a:lnTo>
                  <a:lnTo>
                    <a:pt x="127646" y="165821"/>
                  </a:lnTo>
                  <a:lnTo>
                    <a:pt x="126052" y="164840"/>
                  </a:lnTo>
                  <a:lnTo>
                    <a:pt x="124036" y="164186"/>
                  </a:lnTo>
                  <a:lnTo>
                    <a:pt x="122693" y="162797"/>
                  </a:lnTo>
                  <a:lnTo>
                    <a:pt x="121200" y="158714"/>
                  </a:lnTo>
                  <a:lnTo>
                    <a:pt x="119849" y="157245"/>
                  </a:lnTo>
                  <a:lnTo>
                    <a:pt x="115809" y="155612"/>
                  </a:lnTo>
                  <a:lnTo>
                    <a:pt x="114350" y="154223"/>
                  </a:lnTo>
                  <a:lnTo>
                    <a:pt x="112729" y="150141"/>
                  </a:lnTo>
                  <a:lnTo>
                    <a:pt x="111345" y="148672"/>
                  </a:lnTo>
                  <a:lnTo>
                    <a:pt x="107266" y="147039"/>
                  </a:lnTo>
                  <a:lnTo>
                    <a:pt x="105798" y="145651"/>
                  </a:lnTo>
                  <a:lnTo>
                    <a:pt x="104166" y="141569"/>
                  </a:lnTo>
                  <a:lnTo>
                    <a:pt x="102778" y="140099"/>
                  </a:lnTo>
                  <a:lnTo>
                    <a:pt x="94206" y="136466"/>
                  </a:lnTo>
                  <a:lnTo>
                    <a:pt x="87702" y="131345"/>
                  </a:lnTo>
                  <a:lnTo>
                    <a:pt x="78722" y="128951"/>
                  </a:lnTo>
                  <a:lnTo>
                    <a:pt x="38265" y="128588"/>
                  </a:lnTo>
                  <a:lnTo>
                    <a:pt x="34079" y="129541"/>
                  </a:lnTo>
                  <a:lnTo>
                    <a:pt x="31289" y="131128"/>
                  </a:lnTo>
                  <a:lnTo>
                    <a:pt x="29429" y="133138"/>
                  </a:lnTo>
                  <a:lnTo>
                    <a:pt x="24822" y="135373"/>
                  </a:lnTo>
                  <a:lnTo>
                    <a:pt x="22260" y="135969"/>
                  </a:lnTo>
                  <a:lnTo>
                    <a:pt x="20552" y="137318"/>
                  </a:lnTo>
                  <a:lnTo>
                    <a:pt x="18654" y="141358"/>
                  </a:lnTo>
                  <a:lnTo>
                    <a:pt x="17195" y="142816"/>
                  </a:lnTo>
                  <a:lnTo>
                    <a:pt x="13035" y="144436"/>
                  </a:lnTo>
                  <a:lnTo>
                    <a:pt x="11544" y="145821"/>
                  </a:lnTo>
                  <a:lnTo>
                    <a:pt x="9888" y="149899"/>
                  </a:lnTo>
                  <a:lnTo>
                    <a:pt x="8955" y="157551"/>
                  </a:lnTo>
                  <a:lnTo>
                    <a:pt x="7872" y="159326"/>
                  </a:lnTo>
                  <a:lnTo>
                    <a:pt x="6197" y="160510"/>
                  </a:lnTo>
                  <a:lnTo>
                    <a:pt x="4129" y="161299"/>
                  </a:lnTo>
                  <a:lnTo>
                    <a:pt x="2749" y="162778"/>
                  </a:lnTo>
                  <a:lnTo>
                    <a:pt x="354" y="170120"/>
                  </a:lnTo>
                  <a:lnTo>
                    <a:pt x="0" y="187016"/>
                  </a:lnTo>
                  <a:lnTo>
                    <a:pt x="15191" y="206317"/>
                  </a:lnTo>
                  <a:lnTo>
                    <a:pt x="15839" y="208982"/>
                  </a:lnTo>
                  <a:lnTo>
                    <a:pt x="17224" y="210759"/>
                  </a:lnTo>
                  <a:lnTo>
                    <a:pt x="21302" y="212733"/>
                  </a:lnTo>
                  <a:lnTo>
                    <a:pt x="31682" y="214953"/>
                  </a:lnTo>
                  <a:lnTo>
                    <a:pt x="41194" y="221652"/>
                  </a:lnTo>
                  <a:lnTo>
                    <a:pt x="49369" y="222642"/>
                  </a:lnTo>
                  <a:lnTo>
                    <a:pt x="91607" y="222885"/>
                  </a:lnTo>
                  <a:lnTo>
                    <a:pt x="93096" y="222885"/>
                  </a:lnTo>
                  <a:lnTo>
                    <a:pt x="68570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85"/>
            <p:cNvSpPr/>
            <p:nvPr>
              <p:custDataLst>
                <p:tags r:id="rId6"/>
              </p:custDataLst>
            </p:nvPr>
          </p:nvSpPr>
          <p:spPr>
            <a:xfrm>
              <a:off x="2797493" y="1937385"/>
              <a:ext cx="137160" cy="8574"/>
            </a:xfrm>
            <a:custGeom>
              <a:avLst/>
              <a:gdLst/>
              <a:ahLst/>
              <a:cxnLst/>
              <a:rect l="0" t="0" r="0" b="0"/>
              <a:pathLst>
                <a:path w="137160" h="8574">
                  <a:moveTo>
                    <a:pt x="0" y="8573"/>
                  </a:moveTo>
                  <a:lnTo>
                    <a:pt x="0" y="8573"/>
                  </a:lnTo>
                  <a:lnTo>
                    <a:pt x="41620" y="8573"/>
                  </a:lnTo>
                  <a:lnTo>
                    <a:pt x="83888" y="8573"/>
                  </a:lnTo>
                  <a:lnTo>
                    <a:pt x="106568" y="8573"/>
                  </a:lnTo>
                  <a:lnTo>
                    <a:pt x="111816" y="6033"/>
                  </a:lnTo>
                  <a:lnTo>
                    <a:pt x="117323" y="2681"/>
                  </a:lnTo>
                  <a:lnTo>
                    <a:pt x="126915" y="353"/>
                  </a:lnTo>
                  <a:lnTo>
                    <a:pt x="137159" y="0"/>
                  </a:lnTo>
                  <a:lnTo>
                    <a:pt x="1200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86"/>
            <p:cNvSpPr/>
            <p:nvPr>
              <p:custDataLst>
                <p:tags r:id="rId7"/>
              </p:custDataLst>
            </p:nvPr>
          </p:nvSpPr>
          <p:spPr>
            <a:xfrm>
              <a:off x="2900363" y="1877378"/>
              <a:ext cx="8573" cy="205740"/>
            </a:xfrm>
            <a:custGeom>
              <a:avLst/>
              <a:gdLst/>
              <a:ahLst/>
              <a:cxnLst/>
              <a:rect l="0" t="0" r="0" b="0"/>
              <a:pathLst>
                <a:path w="8573" h="205740">
                  <a:moveTo>
                    <a:pt x="8572" y="0"/>
                  </a:moveTo>
                  <a:lnTo>
                    <a:pt x="8572" y="0"/>
                  </a:lnTo>
                  <a:lnTo>
                    <a:pt x="8572" y="21333"/>
                  </a:lnTo>
                  <a:lnTo>
                    <a:pt x="6032" y="26309"/>
                  </a:lnTo>
                  <a:lnTo>
                    <a:pt x="1191" y="32713"/>
                  </a:lnTo>
                  <a:lnTo>
                    <a:pt x="235" y="40822"/>
                  </a:lnTo>
                  <a:lnTo>
                    <a:pt x="2" y="63227"/>
                  </a:lnTo>
                  <a:lnTo>
                    <a:pt x="2541" y="68741"/>
                  </a:lnTo>
                  <a:lnTo>
                    <a:pt x="5892" y="74366"/>
                  </a:lnTo>
                  <a:lnTo>
                    <a:pt x="8043" y="85739"/>
                  </a:lnTo>
                  <a:lnTo>
                    <a:pt x="8541" y="98347"/>
                  </a:lnTo>
                  <a:lnTo>
                    <a:pt x="6018" y="103400"/>
                  </a:lnTo>
                  <a:lnTo>
                    <a:pt x="2674" y="108820"/>
                  </a:lnTo>
                  <a:lnTo>
                    <a:pt x="528" y="120061"/>
                  </a:lnTo>
                  <a:lnTo>
                    <a:pt x="1" y="162877"/>
                  </a:lnTo>
                  <a:lnTo>
                    <a:pt x="0" y="169756"/>
                  </a:lnTo>
                  <a:lnTo>
                    <a:pt x="5891" y="177959"/>
                  </a:lnTo>
                  <a:lnTo>
                    <a:pt x="8467" y="188124"/>
                  </a:lnTo>
                  <a:lnTo>
                    <a:pt x="8572" y="205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87"/>
            <p:cNvSpPr/>
            <p:nvPr>
              <p:custDataLst>
                <p:tags r:id="rId8"/>
              </p:custDataLst>
            </p:nvPr>
          </p:nvSpPr>
          <p:spPr>
            <a:xfrm>
              <a:off x="2677478" y="1868805"/>
              <a:ext cx="145733" cy="248604"/>
            </a:xfrm>
            <a:custGeom>
              <a:avLst/>
              <a:gdLst/>
              <a:ahLst/>
              <a:cxnLst/>
              <a:rect l="0" t="0" r="0" b="0"/>
              <a:pathLst>
                <a:path w="145733" h="248604">
                  <a:moveTo>
                    <a:pt x="17144" y="0"/>
                  </a:moveTo>
                  <a:lnTo>
                    <a:pt x="17144" y="0"/>
                  </a:lnTo>
                  <a:lnTo>
                    <a:pt x="17144" y="7381"/>
                  </a:lnTo>
                  <a:lnTo>
                    <a:pt x="17144" y="95"/>
                  </a:lnTo>
                  <a:lnTo>
                    <a:pt x="17144" y="13019"/>
                  </a:lnTo>
                  <a:lnTo>
                    <a:pt x="14605" y="17852"/>
                  </a:lnTo>
                  <a:lnTo>
                    <a:pt x="9763" y="24164"/>
                  </a:lnTo>
                  <a:lnTo>
                    <a:pt x="8807" y="32254"/>
                  </a:lnTo>
                  <a:lnTo>
                    <a:pt x="7620" y="72410"/>
                  </a:lnTo>
                  <a:lnTo>
                    <a:pt x="4022" y="79172"/>
                  </a:lnTo>
                  <a:lnTo>
                    <a:pt x="3633" y="82309"/>
                  </a:lnTo>
                  <a:lnTo>
                    <a:pt x="7733" y="97082"/>
                  </a:lnTo>
                  <a:lnTo>
                    <a:pt x="7060" y="99964"/>
                  </a:lnTo>
                  <a:lnTo>
                    <a:pt x="1676" y="111433"/>
                  </a:lnTo>
                  <a:lnTo>
                    <a:pt x="5" y="151448"/>
                  </a:lnTo>
                  <a:lnTo>
                    <a:pt x="0" y="193358"/>
                  </a:lnTo>
                  <a:lnTo>
                    <a:pt x="0" y="222875"/>
                  </a:lnTo>
                  <a:lnTo>
                    <a:pt x="0" y="182622"/>
                  </a:lnTo>
                  <a:lnTo>
                    <a:pt x="0" y="168559"/>
                  </a:lnTo>
                  <a:lnTo>
                    <a:pt x="2539" y="162862"/>
                  </a:lnTo>
                  <a:lnTo>
                    <a:pt x="4551" y="160010"/>
                  </a:lnTo>
                  <a:lnTo>
                    <a:pt x="8042" y="132161"/>
                  </a:lnTo>
                  <a:lnTo>
                    <a:pt x="8563" y="104625"/>
                  </a:lnTo>
                  <a:lnTo>
                    <a:pt x="14462" y="96373"/>
                  </a:lnTo>
                  <a:lnTo>
                    <a:pt x="16349" y="88351"/>
                  </a:lnTo>
                  <a:lnTo>
                    <a:pt x="16791" y="82765"/>
                  </a:lnTo>
                  <a:lnTo>
                    <a:pt x="19528" y="77107"/>
                  </a:lnTo>
                  <a:lnTo>
                    <a:pt x="22966" y="71417"/>
                  </a:lnTo>
                  <a:lnTo>
                    <a:pt x="24494" y="65714"/>
                  </a:lnTo>
                  <a:lnTo>
                    <a:pt x="25854" y="63812"/>
                  </a:lnTo>
                  <a:lnTo>
                    <a:pt x="27713" y="62544"/>
                  </a:lnTo>
                  <a:lnTo>
                    <a:pt x="32991" y="60508"/>
                  </a:lnTo>
                  <a:lnTo>
                    <a:pt x="40877" y="54215"/>
                  </a:lnTo>
                  <a:lnTo>
                    <a:pt x="46107" y="52671"/>
                  </a:lnTo>
                  <a:lnTo>
                    <a:pt x="47883" y="51306"/>
                  </a:lnTo>
                  <a:lnTo>
                    <a:pt x="49856" y="47250"/>
                  </a:lnTo>
                  <a:lnTo>
                    <a:pt x="51335" y="45788"/>
                  </a:lnTo>
                  <a:lnTo>
                    <a:pt x="55518" y="44163"/>
                  </a:lnTo>
                  <a:lnTo>
                    <a:pt x="89805" y="42863"/>
                  </a:lnTo>
                  <a:lnTo>
                    <a:pt x="91303" y="43816"/>
                  </a:lnTo>
                  <a:lnTo>
                    <a:pt x="92301" y="45403"/>
                  </a:lnTo>
                  <a:lnTo>
                    <a:pt x="92966" y="47414"/>
                  </a:lnTo>
                  <a:lnTo>
                    <a:pt x="94362" y="48754"/>
                  </a:lnTo>
                  <a:lnTo>
                    <a:pt x="103447" y="53445"/>
                  </a:lnTo>
                  <a:lnTo>
                    <a:pt x="115525" y="64174"/>
                  </a:lnTo>
                  <a:lnTo>
                    <a:pt x="118019" y="69162"/>
                  </a:lnTo>
                  <a:lnTo>
                    <a:pt x="120704" y="82944"/>
                  </a:lnTo>
                  <a:lnTo>
                    <a:pt x="127361" y="92614"/>
                  </a:lnTo>
                  <a:lnTo>
                    <a:pt x="136918" y="129149"/>
                  </a:lnTo>
                  <a:lnTo>
                    <a:pt x="137157" y="165659"/>
                  </a:lnTo>
                  <a:lnTo>
                    <a:pt x="139698" y="171416"/>
                  </a:lnTo>
                  <a:lnTo>
                    <a:pt x="143050" y="177150"/>
                  </a:lnTo>
                  <a:lnTo>
                    <a:pt x="145202" y="188592"/>
                  </a:lnTo>
                  <a:lnTo>
                    <a:pt x="145732" y="230120"/>
                  </a:lnTo>
                  <a:lnTo>
                    <a:pt x="145732" y="248488"/>
                  </a:lnTo>
                  <a:lnTo>
                    <a:pt x="137160" y="248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88"/>
            <p:cNvSpPr/>
            <p:nvPr>
              <p:custDataLst>
                <p:tags r:id="rId9"/>
              </p:custDataLst>
            </p:nvPr>
          </p:nvSpPr>
          <p:spPr>
            <a:xfrm>
              <a:off x="2531754" y="1903095"/>
              <a:ext cx="128579" cy="227818"/>
            </a:xfrm>
            <a:custGeom>
              <a:avLst/>
              <a:gdLst/>
              <a:ahLst/>
              <a:cxnLst/>
              <a:rect l="0" t="0" r="0" b="0"/>
              <a:pathLst>
                <a:path w="128579" h="227818">
                  <a:moveTo>
                    <a:pt x="68571" y="17145"/>
                  </a:moveTo>
                  <a:lnTo>
                    <a:pt x="68571" y="17145"/>
                  </a:lnTo>
                  <a:lnTo>
                    <a:pt x="68571" y="12594"/>
                  </a:lnTo>
                  <a:lnTo>
                    <a:pt x="69524" y="11254"/>
                  </a:lnTo>
                  <a:lnTo>
                    <a:pt x="71111" y="10360"/>
                  </a:lnTo>
                  <a:lnTo>
                    <a:pt x="77039" y="8604"/>
                  </a:lnTo>
                  <a:lnTo>
                    <a:pt x="77113" y="4031"/>
                  </a:lnTo>
                  <a:lnTo>
                    <a:pt x="78075" y="2687"/>
                  </a:lnTo>
                  <a:lnTo>
                    <a:pt x="85362" y="105"/>
                  </a:lnTo>
                  <a:lnTo>
                    <a:pt x="107027" y="0"/>
                  </a:lnTo>
                  <a:lnTo>
                    <a:pt x="108496" y="953"/>
                  </a:lnTo>
                  <a:lnTo>
                    <a:pt x="109475" y="2540"/>
                  </a:lnTo>
                  <a:lnTo>
                    <a:pt x="111047" y="7381"/>
                  </a:lnTo>
                  <a:lnTo>
                    <a:pt x="118780" y="15849"/>
                  </a:lnTo>
                  <a:lnTo>
                    <a:pt x="119643" y="21312"/>
                  </a:lnTo>
                  <a:lnTo>
                    <a:pt x="120716" y="22780"/>
                  </a:lnTo>
                  <a:lnTo>
                    <a:pt x="122385" y="23759"/>
                  </a:lnTo>
                  <a:lnTo>
                    <a:pt x="124449" y="24412"/>
                  </a:lnTo>
                  <a:lnTo>
                    <a:pt x="125826" y="25800"/>
                  </a:lnTo>
                  <a:lnTo>
                    <a:pt x="127355" y="29882"/>
                  </a:lnTo>
                  <a:lnTo>
                    <a:pt x="128578" y="71470"/>
                  </a:lnTo>
                  <a:lnTo>
                    <a:pt x="128578" y="114196"/>
                  </a:lnTo>
                  <a:lnTo>
                    <a:pt x="128578" y="155970"/>
                  </a:lnTo>
                  <a:lnTo>
                    <a:pt x="126038" y="162348"/>
                  </a:lnTo>
                  <a:lnTo>
                    <a:pt x="122687" y="168357"/>
                  </a:lnTo>
                  <a:lnTo>
                    <a:pt x="120536" y="179976"/>
                  </a:lnTo>
                  <a:lnTo>
                    <a:pt x="119289" y="186669"/>
                  </a:lnTo>
                  <a:lnTo>
                    <a:pt x="111796" y="212265"/>
                  </a:lnTo>
                  <a:lnTo>
                    <a:pt x="111465" y="221513"/>
                  </a:lnTo>
                  <a:lnTo>
                    <a:pt x="112407" y="221971"/>
                  </a:lnTo>
                  <a:lnTo>
                    <a:pt x="119975" y="222882"/>
                  </a:lnTo>
                  <a:lnTo>
                    <a:pt x="119997" y="218333"/>
                  </a:lnTo>
                  <a:lnTo>
                    <a:pt x="119047" y="216993"/>
                  </a:lnTo>
                  <a:lnTo>
                    <a:pt x="117462" y="216099"/>
                  </a:lnTo>
                  <a:lnTo>
                    <a:pt x="112625" y="214666"/>
                  </a:lnTo>
                  <a:lnTo>
                    <a:pt x="111963" y="211929"/>
                  </a:lnTo>
                  <a:lnTo>
                    <a:pt x="111434" y="170906"/>
                  </a:lnTo>
                  <a:lnTo>
                    <a:pt x="111434" y="168230"/>
                  </a:lnTo>
                  <a:lnTo>
                    <a:pt x="108894" y="162717"/>
                  </a:lnTo>
                  <a:lnTo>
                    <a:pt x="105542" y="157091"/>
                  </a:lnTo>
                  <a:lnTo>
                    <a:pt x="103214" y="147416"/>
                  </a:lnTo>
                  <a:lnTo>
                    <a:pt x="97039" y="139221"/>
                  </a:lnTo>
                  <a:lnTo>
                    <a:pt x="95511" y="133948"/>
                  </a:lnTo>
                  <a:lnTo>
                    <a:pt x="94151" y="132162"/>
                  </a:lnTo>
                  <a:lnTo>
                    <a:pt x="88639" y="128694"/>
                  </a:lnTo>
                  <a:lnTo>
                    <a:pt x="87015" y="124507"/>
                  </a:lnTo>
                  <a:lnTo>
                    <a:pt x="85630" y="123010"/>
                  </a:lnTo>
                  <a:lnTo>
                    <a:pt x="68399" y="113405"/>
                  </a:lnTo>
                  <a:lnTo>
                    <a:pt x="47374" y="111477"/>
                  </a:lnTo>
                  <a:lnTo>
                    <a:pt x="42323" y="113998"/>
                  </a:lnTo>
                  <a:lnTo>
                    <a:pt x="36903" y="117341"/>
                  </a:lnTo>
                  <a:lnTo>
                    <a:pt x="31319" y="118826"/>
                  </a:lnTo>
                  <a:lnTo>
                    <a:pt x="29449" y="120175"/>
                  </a:lnTo>
                  <a:lnTo>
                    <a:pt x="28202" y="122027"/>
                  </a:lnTo>
                  <a:lnTo>
                    <a:pt x="27371" y="124214"/>
                  </a:lnTo>
                  <a:lnTo>
                    <a:pt x="25864" y="125671"/>
                  </a:lnTo>
                  <a:lnTo>
                    <a:pt x="16602" y="130551"/>
                  </a:lnTo>
                  <a:lnTo>
                    <a:pt x="13923" y="132754"/>
                  </a:lnTo>
                  <a:lnTo>
                    <a:pt x="10945" y="137742"/>
                  </a:lnTo>
                  <a:lnTo>
                    <a:pt x="9034" y="144154"/>
                  </a:lnTo>
                  <a:lnTo>
                    <a:pt x="2765" y="152265"/>
                  </a:lnTo>
                  <a:lnTo>
                    <a:pt x="813" y="160262"/>
                  </a:lnTo>
                  <a:lnTo>
                    <a:pt x="0" y="184075"/>
                  </a:lnTo>
                  <a:lnTo>
                    <a:pt x="2535" y="189126"/>
                  </a:lnTo>
                  <a:lnTo>
                    <a:pt x="5885" y="194546"/>
                  </a:lnTo>
                  <a:lnTo>
                    <a:pt x="7373" y="200130"/>
                  </a:lnTo>
                  <a:lnTo>
                    <a:pt x="8722" y="202000"/>
                  </a:lnTo>
                  <a:lnTo>
                    <a:pt x="10574" y="203247"/>
                  </a:lnTo>
                  <a:lnTo>
                    <a:pt x="15172" y="205584"/>
                  </a:lnTo>
                  <a:lnTo>
                    <a:pt x="32241" y="219940"/>
                  </a:lnTo>
                  <a:lnTo>
                    <a:pt x="40238" y="222012"/>
                  </a:lnTo>
                  <a:lnTo>
                    <a:pt x="65720" y="223815"/>
                  </a:lnTo>
                  <a:lnTo>
                    <a:pt x="71431" y="227426"/>
                  </a:lnTo>
                  <a:lnTo>
                    <a:pt x="74288" y="227817"/>
                  </a:lnTo>
                  <a:lnTo>
                    <a:pt x="102861" y="222995"/>
                  </a:lnTo>
                  <a:lnTo>
                    <a:pt x="111434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89"/>
            <p:cNvSpPr/>
            <p:nvPr>
              <p:custDataLst>
                <p:tags r:id="rId10"/>
              </p:custDataLst>
            </p:nvPr>
          </p:nvSpPr>
          <p:spPr>
            <a:xfrm>
              <a:off x="2420303" y="1920240"/>
              <a:ext cx="154305" cy="162878"/>
            </a:xfrm>
            <a:custGeom>
              <a:avLst/>
              <a:gdLst/>
              <a:ahLst/>
              <a:cxnLst/>
              <a:rect l="0" t="0" r="0" b="0"/>
              <a:pathLst>
                <a:path w="154305" h="162878">
                  <a:moveTo>
                    <a:pt x="0" y="0"/>
                  </a:moveTo>
                  <a:lnTo>
                    <a:pt x="0" y="0"/>
                  </a:lnTo>
                  <a:lnTo>
                    <a:pt x="0" y="28714"/>
                  </a:lnTo>
                  <a:lnTo>
                    <a:pt x="952" y="30573"/>
                  </a:lnTo>
                  <a:lnTo>
                    <a:pt x="2539" y="31812"/>
                  </a:lnTo>
                  <a:lnTo>
                    <a:pt x="4551" y="32638"/>
                  </a:lnTo>
                  <a:lnTo>
                    <a:pt x="5891" y="34141"/>
                  </a:lnTo>
                  <a:lnTo>
                    <a:pt x="15200" y="65164"/>
                  </a:lnTo>
                  <a:lnTo>
                    <a:pt x="18021" y="91307"/>
                  </a:lnTo>
                  <a:lnTo>
                    <a:pt x="23915" y="102844"/>
                  </a:lnTo>
                  <a:lnTo>
                    <a:pt x="25361" y="114295"/>
                  </a:lnTo>
                  <a:lnTo>
                    <a:pt x="26432" y="116202"/>
                  </a:lnTo>
                  <a:lnTo>
                    <a:pt x="28099" y="117473"/>
                  </a:lnTo>
                  <a:lnTo>
                    <a:pt x="30162" y="118320"/>
                  </a:lnTo>
                  <a:lnTo>
                    <a:pt x="31538" y="119838"/>
                  </a:lnTo>
                  <a:lnTo>
                    <a:pt x="36286" y="129117"/>
                  </a:lnTo>
                  <a:lnTo>
                    <a:pt x="39939" y="134538"/>
                  </a:lnTo>
                  <a:lnTo>
                    <a:pt x="42477" y="144070"/>
                  </a:lnTo>
                  <a:lnTo>
                    <a:pt x="59900" y="162770"/>
                  </a:lnTo>
                  <a:lnTo>
                    <a:pt x="73128" y="162877"/>
                  </a:lnTo>
                  <a:lnTo>
                    <a:pt x="74469" y="161925"/>
                  </a:lnTo>
                  <a:lnTo>
                    <a:pt x="75363" y="160337"/>
                  </a:lnTo>
                  <a:lnTo>
                    <a:pt x="76799" y="155496"/>
                  </a:lnTo>
                  <a:lnTo>
                    <a:pt x="82974" y="147697"/>
                  </a:lnTo>
                  <a:lnTo>
                    <a:pt x="85862" y="139753"/>
                  </a:lnTo>
                  <a:lnTo>
                    <a:pt x="91375" y="131367"/>
                  </a:lnTo>
                  <a:lnTo>
                    <a:pt x="93431" y="122849"/>
                  </a:lnTo>
                  <a:lnTo>
                    <a:pt x="94183" y="113133"/>
                  </a:lnTo>
                  <a:lnTo>
                    <a:pt x="100166" y="104933"/>
                  </a:lnTo>
                  <a:lnTo>
                    <a:pt x="103021" y="96919"/>
                  </a:lnTo>
                  <a:lnTo>
                    <a:pt x="108523" y="88513"/>
                  </a:lnTo>
                  <a:lnTo>
                    <a:pt x="111530" y="79989"/>
                  </a:lnTo>
                  <a:lnTo>
                    <a:pt x="117077" y="71431"/>
                  </a:lnTo>
                  <a:lnTo>
                    <a:pt x="120097" y="62863"/>
                  </a:lnTo>
                  <a:lnTo>
                    <a:pt x="125648" y="54292"/>
                  </a:lnTo>
                  <a:lnTo>
                    <a:pt x="128200" y="44556"/>
                  </a:lnTo>
                  <a:lnTo>
                    <a:pt x="134402" y="36353"/>
                  </a:lnTo>
                  <a:lnTo>
                    <a:pt x="136796" y="27306"/>
                  </a:lnTo>
                  <a:lnTo>
                    <a:pt x="137052" y="21637"/>
                  </a:lnTo>
                  <a:lnTo>
                    <a:pt x="138040" y="20140"/>
                  </a:lnTo>
                  <a:lnTo>
                    <a:pt x="139652" y="19142"/>
                  </a:lnTo>
                  <a:lnTo>
                    <a:pt x="141678" y="18476"/>
                  </a:lnTo>
                  <a:lnTo>
                    <a:pt x="143029" y="17080"/>
                  </a:lnTo>
                  <a:lnTo>
                    <a:pt x="145376" y="9881"/>
                  </a:lnTo>
                  <a:lnTo>
                    <a:pt x="145627" y="4409"/>
                  </a:lnTo>
                  <a:lnTo>
                    <a:pt x="146614" y="2940"/>
                  </a:lnTo>
                  <a:lnTo>
                    <a:pt x="148225" y="1960"/>
                  </a:lnTo>
                  <a:lnTo>
                    <a:pt x="1543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90"/>
            <p:cNvSpPr/>
            <p:nvPr>
              <p:custDataLst>
                <p:tags r:id="rId11"/>
              </p:custDataLst>
            </p:nvPr>
          </p:nvSpPr>
          <p:spPr>
            <a:xfrm>
              <a:off x="2265997" y="1941041"/>
              <a:ext cx="154307" cy="176368"/>
            </a:xfrm>
            <a:custGeom>
              <a:avLst/>
              <a:gdLst/>
              <a:ahLst/>
              <a:cxnLst/>
              <a:rect l="0" t="0" r="0" b="0"/>
              <a:pathLst>
                <a:path w="154307" h="176368">
                  <a:moveTo>
                    <a:pt x="0" y="64924"/>
                  </a:moveTo>
                  <a:lnTo>
                    <a:pt x="0" y="64924"/>
                  </a:lnTo>
                  <a:lnTo>
                    <a:pt x="0" y="73465"/>
                  </a:lnTo>
                  <a:lnTo>
                    <a:pt x="7381" y="73494"/>
                  </a:lnTo>
                  <a:lnTo>
                    <a:pt x="7779" y="74447"/>
                  </a:lnTo>
                  <a:lnTo>
                    <a:pt x="8220" y="78047"/>
                  </a:lnTo>
                  <a:lnTo>
                    <a:pt x="9290" y="79387"/>
                  </a:lnTo>
                  <a:lnTo>
                    <a:pt x="13019" y="80877"/>
                  </a:lnTo>
                  <a:lnTo>
                    <a:pt x="37513" y="82060"/>
                  </a:lnTo>
                  <a:lnTo>
                    <a:pt x="39296" y="81110"/>
                  </a:lnTo>
                  <a:lnTo>
                    <a:pt x="40485" y="79525"/>
                  </a:lnTo>
                  <a:lnTo>
                    <a:pt x="41278" y="77515"/>
                  </a:lnTo>
                  <a:lnTo>
                    <a:pt x="42759" y="76176"/>
                  </a:lnTo>
                  <a:lnTo>
                    <a:pt x="46944" y="74687"/>
                  </a:lnTo>
                  <a:lnTo>
                    <a:pt x="65795" y="72614"/>
                  </a:lnTo>
                  <a:lnTo>
                    <a:pt x="75469" y="66125"/>
                  </a:lnTo>
                  <a:lnTo>
                    <a:pt x="84386" y="65029"/>
                  </a:lnTo>
                  <a:lnTo>
                    <a:pt x="84832" y="64042"/>
                  </a:lnTo>
                  <a:lnTo>
                    <a:pt x="85329" y="60404"/>
                  </a:lnTo>
                  <a:lnTo>
                    <a:pt x="86413" y="59054"/>
                  </a:lnTo>
                  <a:lnTo>
                    <a:pt x="94433" y="55636"/>
                  </a:lnTo>
                  <a:lnTo>
                    <a:pt x="101571" y="49002"/>
                  </a:lnTo>
                  <a:lnTo>
                    <a:pt x="103566" y="41177"/>
                  </a:lnTo>
                  <a:lnTo>
                    <a:pt x="110218" y="32210"/>
                  </a:lnTo>
                  <a:lnTo>
                    <a:pt x="111335" y="23392"/>
                  </a:lnTo>
                  <a:lnTo>
                    <a:pt x="95593" y="6223"/>
                  </a:lnTo>
                  <a:lnTo>
                    <a:pt x="87031" y="5031"/>
                  </a:lnTo>
                  <a:lnTo>
                    <a:pt x="81561" y="400"/>
                  </a:lnTo>
                  <a:lnTo>
                    <a:pt x="79140" y="0"/>
                  </a:lnTo>
                  <a:lnTo>
                    <a:pt x="76572" y="687"/>
                  </a:lnTo>
                  <a:lnTo>
                    <a:pt x="71180" y="3036"/>
                  </a:lnTo>
                  <a:lnTo>
                    <a:pt x="44553" y="4895"/>
                  </a:lnTo>
                  <a:lnTo>
                    <a:pt x="36353" y="10803"/>
                  </a:lnTo>
                  <a:lnTo>
                    <a:pt x="31080" y="12295"/>
                  </a:lnTo>
                  <a:lnTo>
                    <a:pt x="29292" y="13646"/>
                  </a:lnTo>
                  <a:lnTo>
                    <a:pt x="25825" y="19145"/>
                  </a:lnTo>
                  <a:lnTo>
                    <a:pt x="21638" y="20765"/>
                  </a:lnTo>
                  <a:lnTo>
                    <a:pt x="20140" y="22150"/>
                  </a:lnTo>
                  <a:lnTo>
                    <a:pt x="18477" y="26228"/>
                  </a:lnTo>
                  <a:lnTo>
                    <a:pt x="16456" y="36608"/>
                  </a:lnTo>
                  <a:lnTo>
                    <a:pt x="11332" y="44998"/>
                  </a:lnTo>
                  <a:lnTo>
                    <a:pt x="9118" y="56367"/>
                  </a:lnTo>
                  <a:lnTo>
                    <a:pt x="8576" y="93499"/>
                  </a:lnTo>
                  <a:lnTo>
                    <a:pt x="11114" y="99214"/>
                  </a:lnTo>
                  <a:lnTo>
                    <a:pt x="14465" y="104929"/>
                  </a:lnTo>
                  <a:lnTo>
                    <a:pt x="17304" y="113501"/>
                  </a:lnTo>
                  <a:lnTo>
                    <a:pt x="22801" y="122074"/>
                  </a:lnTo>
                  <a:lnTo>
                    <a:pt x="25807" y="130647"/>
                  </a:lnTo>
                  <a:lnTo>
                    <a:pt x="37536" y="144934"/>
                  </a:lnTo>
                  <a:lnTo>
                    <a:pt x="43035" y="148109"/>
                  </a:lnTo>
                  <a:lnTo>
                    <a:pt x="48655" y="150473"/>
                  </a:lnTo>
                  <a:lnTo>
                    <a:pt x="57173" y="156206"/>
                  </a:lnTo>
                  <a:lnTo>
                    <a:pt x="65730" y="159280"/>
                  </a:lnTo>
                  <a:lnTo>
                    <a:pt x="74298" y="164848"/>
                  </a:lnTo>
                  <a:lnTo>
                    <a:pt x="82869" y="166921"/>
                  </a:lnTo>
                  <a:lnTo>
                    <a:pt x="88583" y="167406"/>
                  </a:lnTo>
                  <a:lnTo>
                    <a:pt x="94298" y="170162"/>
                  </a:lnTo>
                  <a:lnTo>
                    <a:pt x="100013" y="173609"/>
                  </a:lnTo>
                  <a:lnTo>
                    <a:pt x="111443" y="175822"/>
                  </a:lnTo>
                  <a:lnTo>
                    <a:pt x="154304" y="176367"/>
                  </a:lnTo>
                  <a:lnTo>
                    <a:pt x="154306" y="167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91"/>
            <p:cNvSpPr/>
            <p:nvPr>
              <p:custDataLst>
                <p:tags r:id="rId12"/>
              </p:custDataLst>
            </p:nvPr>
          </p:nvSpPr>
          <p:spPr>
            <a:xfrm>
              <a:off x="2214563" y="1903098"/>
              <a:ext cx="25718" cy="222883"/>
            </a:xfrm>
            <a:custGeom>
              <a:avLst/>
              <a:gdLst/>
              <a:ahLst/>
              <a:cxnLst/>
              <a:rect l="0" t="0" r="0" b="0"/>
              <a:pathLst>
                <a:path w="25718" h="222883">
                  <a:moveTo>
                    <a:pt x="0" y="8569"/>
                  </a:moveTo>
                  <a:lnTo>
                    <a:pt x="0" y="8569"/>
                  </a:lnTo>
                  <a:lnTo>
                    <a:pt x="0" y="4019"/>
                  </a:lnTo>
                  <a:lnTo>
                    <a:pt x="952" y="2678"/>
                  </a:lnTo>
                  <a:lnTo>
                    <a:pt x="2540" y="1784"/>
                  </a:lnTo>
                  <a:lnTo>
                    <a:pt x="8563" y="0"/>
                  </a:lnTo>
                  <a:lnTo>
                    <a:pt x="8572" y="29807"/>
                  </a:lnTo>
                  <a:lnTo>
                    <a:pt x="11112" y="34836"/>
                  </a:lnTo>
                  <a:lnTo>
                    <a:pt x="15953" y="41275"/>
                  </a:lnTo>
                  <a:lnTo>
                    <a:pt x="16909" y="49390"/>
                  </a:lnTo>
                  <a:lnTo>
                    <a:pt x="17144" y="91439"/>
                  </a:lnTo>
                  <a:lnTo>
                    <a:pt x="17145" y="114297"/>
                  </a:lnTo>
                  <a:lnTo>
                    <a:pt x="19685" y="120012"/>
                  </a:lnTo>
                  <a:lnTo>
                    <a:pt x="23036" y="125727"/>
                  </a:lnTo>
                  <a:lnTo>
                    <a:pt x="25187" y="137157"/>
                  </a:lnTo>
                  <a:lnTo>
                    <a:pt x="25717" y="179843"/>
                  </a:lnTo>
                  <a:lnTo>
                    <a:pt x="25717" y="222645"/>
                  </a:lnTo>
                  <a:lnTo>
                    <a:pt x="25717" y="222881"/>
                  </a:lnTo>
                  <a:lnTo>
                    <a:pt x="17145" y="22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92"/>
            <p:cNvSpPr/>
            <p:nvPr>
              <p:custDataLst>
                <p:tags r:id="rId13"/>
              </p:custDataLst>
            </p:nvPr>
          </p:nvSpPr>
          <p:spPr>
            <a:xfrm>
              <a:off x="1914525" y="1911699"/>
              <a:ext cx="167811" cy="197137"/>
            </a:xfrm>
            <a:custGeom>
              <a:avLst/>
              <a:gdLst/>
              <a:ahLst/>
              <a:cxnLst/>
              <a:rect l="0" t="0" r="0" b="0"/>
              <a:pathLst>
                <a:path w="167811" h="197137">
                  <a:moveTo>
                    <a:pt x="0" y="94266"/>
                  </a:moveTo>
                  <a:lnTo>
                    <a:pt x="0" y="94266"/>
                  </a:lnTo>
                  <a:lnTo>
                    <a:pt x="4551" y="94266"/>
                  </a:lnTo>
                  <a:lnTo>
                    <a:pt x="5891" y="95218"/>
                  </a:lnTo>
                  <a:lnTo>
                    <a:pt x="6785" y="96806"/>
                  </a:lnTo>
                  <a:lnTo>
                    <a:pt x="7381" y="98817"/>
                  </a:lnTo>
                  <a:lnTo>
                    <a:pt x="8730" y="100157"/>
                  </a:lnTo>
                  <a:lnTo>
                    <a:pt x="15849" y="102485"/>
                  </a:lnTo>
                  <a:lnTo>
                    <a:pt x="37535" y="102836"/>
                  </a:lnTo>
                  <a:lnTo>
                    <a:pt x="39311" y="103789"/>
                  </a:lnTo>
                  <a:lnTo>
                    <a:pt x="40494" y="105377"/>
                  </a:lnTo>
                  <a:lnTo>
                    <a:pt x="41284" y="107389"/>
                  </a:lnTo>
                  <a:lnTo>
                    <a:pt x="42763" y="108729"/>
                  </a:lnTo>
                  <a:lnTo>
                    <a:pt x="50105" y="111058"/>
                  </a:lnTo>
                  <a:lnTo>
                    <a:pt x="92629" y="111411"/>
                  </a:lnTo>
                  <a:lnTo>
                    <a:pt x="98354" y="111411"/>
                  </a:lnTo>
                  <a:lnTo>
                    <a:pt x="103403" y="108871"/>
                  </a:lnTo>
                  <a:lnTo>
                    <a:pt x="108822" y="105520"/>
                  </a:lnTo>
                  <a:lnTo>
                    <a:pt x="118353" y="103192"/>
                  </a:lnTo>
                  <a:lnTo>
                    <a:pt x="127250" y="95489"/>
                  </a:lnTo>
                  <a:lnTo>
                    <a:pt x="127993" y="92269"/>
                  </a:lnTo>
                  <a:lnTo>
                    <a:pt x="128470" y="86993"/>
                  </a:lnTo>
                  <a:lnTo>
                    <a:pt x="135958" y="78427"/>
                  </a:lnTo>
                  <a:lnTo>
                    <a:pt x="136804" y="72957"/>
                  </a:lnTo>
                  <a:lnTo>
                    <a:pt x="137159" y="44417"/>
                  </a:lnTo>
                  <a:lnTo>
                    <a:pt x="131268" y="36300"/>
                  </a:lnTo>
                  <a:lnTo>
                    <a:pt x="128429" y="28302"/>
                  </a:lnTo>
                  <a:lnTo>
                    <a:pt x="115848" y="13055"/>
                  </a:lnTo>
                  <a:lnTo>
                    <a:pt x="110861" y="10547"/>
                  </a:lnTo>
                  <a:lnTo>
                    <a:pt x="104448" y="8937"/>
                  </a:lnTo>
                  <a:lnTo>
                    <a:pt x="96338" y="2728"/>
                  </a:lnTo>
                  <a:lnTo>
                    <a:pt x="87311" y="332"/>
                  </a:lnTo>
                  <a:lnTo>
                    <a:pt x="73933" y="0"/>
                  </a:lnTo>
                  <a:lnTo>
                    <a:pt x="68419" y="2523"/>
                  </a:lnTo>
                  <a:lnTo>
                    <a:pt x="62793" y="5866"/>
                  </a:lnTo>
                  <a:lnTo>
                    <a:pt x="53119" y="8189"/>
                  </a:lnTo>
                  <a:lnTo>
                    <a:pt x="38708" y="21302"/>
                  </a:lnTo>
                  <a:lnTo>
                    <a:pt x="36254" y="26278"/>
                  </a:lnTo>
                  <a:lnTo>
                    <a:pt x="35599" y="28938"/>
                  </a:lnTo>
                  <a:lnTo>
                    <a:pt x="27677" y="42883"/>
                  </a:lnTo>
                  <a:lnTo>
                    <a:pt x="27024" y="45723"/>
                  </a:lnTo>
                  <a:lnTo>
                    <a:pt x="19104" y="59981"/>
                  </a:lnTo>
                  <a:lnTo>
                    <a:pt x="17155" y="97123"/>
                  </a:lnTo>
                  <a:lnTo>
                    <a:pt x="19689" y="102839"/>
                  </a:lnTo>
                  <a:lnTo>
                    <a:pt x="23039" y="108554"/>
                  </a:lnTo>
                  <a:lnTo>
                    <a:pt x="24924" y="118079"/>
                  </a:lnTo>
                  <a:lnTo>
                    <a:pt x="26435" y="132542"/>
                  </a:lnTo>
                  <a:lnTo>
                    <a:pt x="30164" y="143345"/>
                  </a:lnTo>
                  <a:lnTo>
                    <a:pt x="32492" y="146988"/>
                  </a:lnTo>
                  <a:lnTo>
                    <a:pt x="57178" y="167754"/>
                  </a:lnTo>
                  <a:lnTo>
                    <a:pt x="68585" y="173235"/>
                  </a:lnTo>
                  <a:lnTo>
                    <a:pt x="74297" y="176988"/>
                  </a:lnTo>
                  <a:lnTo>
                    <a:pt x="82868" y="180054"/>
                  </a:lnTo>
                  <a:lnTo>
                    <a:pt x="92393" y="185619"/>
                  </a:lnTo>
                  <a:lnTo>
                    <a:pt x="135076" y="188557"/>
                  </a:lnTo>
                  <a:lnTo>
                    <a:pt x="167810" y="188564"/>
                  </a:lnTo>
                  <a:lnTo>
                    <a:pt x="155497" y="188564"/>
                  </a:lnTo>
                  <a:lnTo>
                    <a:pt x="155099" y="189516"/>
                  </a:lnTo>
                  <a:lnTo>
                    <a:pt x="154305" y="197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93"/>
            <p:cNvSpPr/>
            <p:nvPr>
              <p:custDataLst>
                <p:tags r:id="rId14"/>
              </p:custDataLst>
            </p:nvPr>
          </p:nvSpPr>
          <p:spPr>
            <a:xfrm>
              <a:off x="1725930" y="1937385"/>
              <a:ext cx="188586" cy="205741"/>
            </a:xfrm>
            <a:custGeom>
              <a:avLst/>
              <a:gdLst/>
              <a:ahLst/>
              <a:cxnLst/>
              <a:rect l="0" t="0" r="0" b="0"/>
              <a:pathLst>
                <a:path w="188586" h="205741">
                  <a:moveTo>
                    <a:pt x="137160" y="25718"/>
                  </a:moveTo>
                  <a:lnTo>
                    <a:pt x="137160" y="25718"/>
                  </a:lnTo>
                  <a:lnTo>
                    <a:pt x="137160" y="1297"/>
                  </a:lnTo>
                  <a:lnTo>
                    <a:pt x="136208" y="865"/>
                  </a:lnTo>
                  <a:lnTo>
                    <a:pt x="94136" y="0"/>
                  </a:lnTo>
                  <a:lnTo>
                    <a:pt x="91332" y="0"/>
                  </a:lnTo>
                  <a:lnTo>
                    <a:pt x="85677" y="2540"/>
                  </a:lnTo>
                  <a:lnTo>
                    <a:pt x="79989" y="5891"/>
                  </a:lnTo>
                  <a:lnTo>
                    <a:pt x="71431" y="8731"/>
                  </a:lnTo>
                  <a:lnTo>
                    <a:pt x="62863" y="14229"/>
                  </a:lnTo>
                  <a:lnTo>
                    <a:pt x="54292" y="16281"/>
                  </a:lnTo>
                  <a:lnTo>
                    <a:pt x="48577" y="16761"/>
                  </a:lnTo>
                  <a:lnTo>
                    <a:pt x="42862" y="19515"/>
                  </a:lnTo>
                  <a:lnTo>
                    <a:pt x="40005" y="21582"/>
                  </a:lnTo>
                  <a:lnTo>
                    <a:pt x="36830" y="26420"/>
                  </a:lnTo>
                  <a:lnTo>
                    <a:pt x="35983" y="29043"/>
                  </a:lnTo>
                  <a:lnTo>
                    <a:pt x="34466" y="30792"/>
                  </a:lnTo>
                  <a:lnTo>
                    <a:pt x="17616" y="42469"/>
                  </a:lnTo>
                  <a:lnTo>
                    <a:pt x="17149" y="58708"/>
                  </a:lnTo>
                  <a:lnTo>
                    <a:pt x="21697" y="64173"/>
                  </a:lnTo>
                  <a:lnTo>
                    <a:pt x="33628" y="71825"/>
                  </a:lnTo>
                  <a:lnTo>
                    <a:pt x="50972" y="78991"/>
                  </a:lnTo>
                  <a:lnTo>
                    <a:pt x="56944" y="82732"/>
                  </a:lnTo>
                  <a:lnTo>
                    <a:pt x="93764" y="96256"/>
                  </a:lnTo>
                  <a:lnTo>
                    <a:pt x="99776" y="99931"/>
                  </a:lnTo>
                  <a:lnTo>
                    <a:pt x="108515" y="102952"/>
                  </a:lnTo>
                  <a:lnTo>
                    <a:pt x="118089" y="108503"/>
                  </a:lnTo>
                  <a:lnTo>
                    <a:pt x="131615" y="111524"/>
                  </a:lnTo>
                  <a:lnTo>
                    <a:pt x="143685" y="118709"/>
                  </a:lnTo>
                  <a:lnTo>
                    <a:pt x="152172" y="125648"/>
                  </a:lnTo>
                  <a:lnTo>
                    <a:pt x="160235" y="128669"/>
                  </a:lnTo>
                  <a:lnTo>
                    <a:pt x="165830" y="132751"/>
                  </a:lnTo>
                  <a:lnTo>
                    <a:pt x="168952" y="137741"/>
                  </a:lnTo>
                  <a:lnTo>
                    <a:pt x="169785" y="140405"/>
                  </a:lnTo>
                  <a:lnTo>
                    <a:pt x="171292" y="142181"/>
                  </a:lnTo>
                  <a:lnTo>
                    <a:pt x="175507" y="144154"/>
                  </a:lnTo>
                  <a:lnTo>
                    <a:pt x="177012" y="145633"/>
                  </a:lnTo>
                  <a:lnTo>
                    <a:pt x="186632" y="163039"/>
                  </a:lnTo>
                  <a:lnTo>
                    <a:pt x="188572" y="180083"/>
                  </a:lnTo>
                  <a:lnTo>
                    <a:pt x="188585" y="184177"/>
                  </a:lnTo>
                  <a:lnTo>
                    <a:pt x="186051" y="189172"/>
                  </a:lnTo>
                  <a:lnTo>
                    <a:pt x="181213" y="195588"/>
                  </a:lnTo>
                  <a:lnTo>
                    <a:pt x="178012" y="196465"/>
                  </a:lnTo>
                  <a:lnTo>
                    <a:pt x="175824" y="196699"/>
                  </a:lnTo>
                  <a:lnTo>
                    <a:pt x="174366" y="197808"/>
                  </a:lnTo>
                  <a:lnTo>
                    <a:pt x="172746" y="201580"/>
                  </a:lnTo>
                  <a:lnTo>
                    <a:pt x="171362" y="202967"/>
                  </a:lnTo>
                  <a:lnTo>
                    <a:pt x="167283" y="204507"/>
                  </a:lnTo>
                  <a:lnTo>
                    <a:pt x="125727" y="205737"/>
                  </a:lnTo>
                  <a:lnTo>
                    <a:pt x="83220" y="205740"/>
                  </a:lnTo>
                  <a:lnTo>
                    <a:pt x="74400" y="205740"/>
                  </a:lnTo>
                  <a:lnTo>
                    <a:pt x="68626" y="203200"/>
                  </a:lnTo>
                  <a:lnTo>
                    <a:pt x="62886" y="199849"/>
                  </a:lnTo>
                  <a:lnTo>
                    <a:pt x="51439" y="197697"/>
                  </a:lnTo>
                  <a:lnTo>
                    <a:pt x="48580" y="197520"/>
                  </a:lnTo>
                  <a:lnTo>
                    <a:pt x="42864" y="194784"/>
                  </a:lnTo>
                  <a:lnTo>
                    <a:pt x="37148" y="191346"/>
                  </a:lnTo>
                  <a:lnTo>
                    <a:pt x="27411" y="188957"/>
                  </a:lnTo>
                  <a:lnTo>
                    <a:pt x="21668" y="188702"/>
                  </a:lnTo>
                  <a:lnTo>
                    <a:pt x="20161" y="187714"/>
                  </a:lnTo>
                  <a:lnTo>
                    <a:pt x="19155" y="186102"/>
                  </a:lnTo>
                  <a:lnTo>
                    <a:pt x="18485" y="184076"/>
                  </a:lnTo>
                  <a:lnTo>
                    <a:pt x="17086" y="182725"/>
                  </a:lnTo>
                  <a:lnTo>
                    <a:pt x="9882" y="180378"/>
                  </a:lnTo>
                  <a:lnTo>
                    <a:pt x="0" y="180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94"/>
            <p:cNvSpPr/>
            <p:nvPr>
              <p:custDataLst>
                <p:tags r:id="rId15"/>
              </p:custDataLst>
            </p:nvPr>
          </p:nvSpPr>
          <p:spPr>
            <a:xfrm>
              <a:off x="1425895" y="1911677"/>
              <a:ext cx="128586" cy="222877"/>
            </a:xfrm>
            <a:custGeom>
              <a:avLst/>
              <a:gdLst/>
              <a:ahLst/>
              <a:cxnLst/>
              <a:rect l="0" t="0" r="0" b="0"/>
              <a:pathLst>
                <a:path w="128586" h="222877">
                  <a:moveTo>
                    <a:pt x="17143" y="25708"/>
                  </a:moveTo>
                  <a:lnTo>
                    <a:pt x="17143" y="25708"/>
                  </a:lnTo>
                  <a:lnTo>
                    <a:pt x="17143" y="18327"/>
                  </a:lnTo>
                  <a:lnTo>
                    <a:pt x="18095" y="17930"/>
                  </a:lnTo>
                  <a:lnTo>
                    <a:pt x="25362" y="17167"/>
                  </a:lnTo>
                  <a:lnTo>
                    <a:pt x="33065" y="9757"/>
                  </a:lnTo>
                  <a:lnTo>
                    <a:pt x="41561" y="8668"/>
                  </a:lnTo>
                  <a:lnTo>
                    <a:pt x="47026" y="8594"/>
                  </a:lnTo>
                  <a:lnTo>
                    <a:pt x="52014" y="6037"/>
                  </a:lnTo>
                  <a:lnTo>
                    <a:pt x="58426" y="1185"/>
                  </a:lnTo>
                  <a:lnTo>
                    <a:pt x="66537" y="226"/>
                  </a:lnTo>
                  <a:lnTo>
                    <a:pt x="81231" y="0"/>
                  </a:lnTo>
                  <a:lnTo>
                    <a:pt x="82728" y="949"/>
                  </a:lnTo>
                  <a:lnTo>
                    <a:pt x="83726" y="2535"/>
                  </a:lnTo>
                  <a:lnTo>
                    <a:pt x="84392" y="4544"/>
                  </a:lnTo>
                  <a:lnTo>
                    <a:pt x="85788" y="5884"/>
                  </a:lnTo>
                  <a:lnTo>
                    <a:pt x="92987" y="8210"/>
                  </a:lnTo>
                  <a:lnTo>
                    <a:pt x="93713" y="10946"/>
                  </a:lnTo>
                  <a:lnTo>
                    <a:pt x="93907" y="13009"/>
                  </a:lnTo>
                  <a:lnTo>
                    <a:pt x="94989" y="14385"/>
                  </a:lnTo>
                  <a:lnTo>
                    <a:pt x="98731" y="15913"/>
                  </a:lnTo>
                  <a:lnTo>
                    <a:pt x="100110" y="17273"/>
                  </a:lnTo>
                  <a:lnTo>
                    <a:pt x="101642" y="21324"/>
                  </a:lnTo>
                  <a:lnTo>
                    <a:pt x="102760" y="32704"/>
                  </a:lnTo>
                  <a:lnTo>
                    <a:pt x="108738" y="40813"/>
                  </a:lnTo>
                  <a:lnTo>
                    <a:pt x="110639" y="48810"/>
                  </a:lnTo>
                  <a:lnTo>
                    <a:pt x="111436" y="89514"/>
                  </a:lnTo>
                  <a:lnTo>
                    <a:pt x="111437" y="93963"/>
                  </a:lnTo>
                  <a:lnTo>
                    <a:pt x="113979" y="101446"/>
                  </a:lnTo>
                  <a:lnTo>
                    <a:pt x="117331" y="107947"/>
                  </a:lnTo>
                  <a:lnTo>
                    <a:pt x="119659" y="122780"/>
                  </a:lnTo>
                  <a:lnTo>
                    <a:pt x="120011" y="162868"/>
                  </a:lnTo>
                  <a:lnTo>
                    <a:pt x="120012" y="165725"/>
                  </a:lnTo>
                  <a:lnTo>
                    <a:pt x="120964" y="167630"/>
                  </a:lnTo>
                  <a:lnTo>
                    <a:pt x="122552" y="168900"/>
                  </a:lnTo>
                  <a:lnTo>
                    <a:pt x="124563" y="169747"/>
                  </a:lnTo>
                  <a:lnTo>
                    <a:pt x="125904" y="171264"/>
                  </a:lnTo>
                  <a:lnTo>
                    <a:pt x="127393" y="175489"/>
                  </a:lnTo>
                  <a:lnTo>
                    <a:pt x="128585" y="197158"/>
                  </a:lnTo>
                  <a:lnTo>
                    <a:pt x="128585" y="167357"/>
                  </a:lnTo>
                  <a:lnTo>
                    <a:pt x="126045" y="162323"/>
                  </a:lnTo>
                  <a:lnTo>
                    <a:pt x="122694" y="156911"/>
                  </a:lnTo>
                  <a:lnTo>
                    <a:pt x="120366" y="147384"/>
                  </a:lnTo>
                  <a:lnTo>
                    <a:pt x="114191" y="139207"/>
                  </a:lnTo>
                  <a:lnTo>
                    <a:pt x="112255" y="131198"/>
                  </a:lnTo>
                  <a:lnTo>
                    <a:pt x="111802" y="125615"/>
                  </a:lnTo>
                  <a:lnTo>
                    <a:pt x="109061" y="119959"/>
                  </a:lnTo>
                  <a:lnTo>
                    <a:pt x="98679" y="107381"/>
                  </a:lnTo>
                  <a:lnTo>
                    <a:pt x="93704" y="104870"/>
                  </a:lnTo>
                  <a:lnTo>
                    <a:pt x="82748" y="103257"/>
                  </a:lnTo>
                  <a:lnTo>
                    <a:pt x="80882" y="102173"/>
                  </a:lnTo>
                  <a:lnTo>
                    <a:pt x="79638" y="100497"/>
                  </a:lnTo>
                  <a:lnTo>
                    <a:pt x="78809" y="98427"/>
                  </a:lnTo>
                  <a:lnTo>
                    <a:pt x="77303" y="97047"/>
                  </a:lnTo>
                  <a:lnTo>
                    <a:pt x="73091" y="95514"/>
                  </a:lnTo>
                  <a:lnTo>
                    <a:pt x="51374" y="94320"/>
                  </a:lnTo>
                  <a:lnTo>
                    <a:pt x="48536" y="95262"/>
                  </a:lnTo>
                  <a:lnTo>
                    <a:pt x="46644" y="96842"/>
                  </a:lnTo>
                  <a:lnTo>
                    <a:pt x="45383" y="98848"/>
                  </a:lnTo>
                  <a:lnTo>
                    <a:pt x="43589" y="100186"/>
                  </a:lnTo>
                  <a:lnTo>
                    <a:pt x="33867" y="104872"/>
                  </a:lnTo>
                  <a:lnTo>
                    <a:pt x="13086" y="124089"/>
                  </a:lnTo>
                  <a:lnTo>
                    <a:pt x="10577" y="129123"/>
                  </a:lnTo>
                  <a:lnTo>
                    <a:pt x="9908" y="131799"/>
                  </a:lnTo>
                  <a:lnTo>
                    <a:pt x="1961" y="145771"/>
                  </a:lnTo>
                  <a:lnTo>
                    <a:pt x="13" y="171598"/>
                  </a:lnTo>
                  <a:lnTo>
                    <a:pt x="0" y="182902"/>
                  </a:lnTo>
                  <a:lnTo>
                    <a:pt x="2539" y="188599"/>
                  </a:lnTo>
                  <a:lnTo>
                    <a:pt x="4549" y="191452"/>
                  </a:lnTo>
                  <a:lnTo>
                    <a:pt x="9323" y="194622"/>
                  </a:lnTo>
                  <a:lnTo>
                    <a:pt x="11929" y="195467"/>
                  </a:lnTo>
                  <a:lnTo>
                    <a:pt x="13667" y="196983"/>
                  </a:lnTo>
                  <a:lnTo>
                    <a:pt x="15598" y="201208"/>
                  </a:lnTo>
                  <a:lnTo>
                    <a:pt x="17065" y="202715"/>
                  </a:lnTo>
                  <a:lnTo>
                    <a:pt x="34450" y="212339"/>
                  </a:lnTo>
                  <a:lnTo>
                    <a:pt x="62865" y="214269"/>
                  </a:lnTo>
                  <a:lnTo>
                    <a:pt x="104655" y="214303"/>
                  </a:lnTo>
                  <a:lnTo>
                    <a:pt x="120012" y="214303"/>
                  </a:lnTo>
                  <a:lnTo>
                    <a:pt x="104412" y="214303"/>
                  </a:lnTo>
                  <a:lnTo>
                    <a:pt x="103897" y="215256"/>
                  </a:lnTo>
                  <a:lnTo>
                    <a:pt x="102868" y="222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95"/>
            <p:cNvSpPr/>
            <p:nvPr>
              <p:custDataLst>
                <p:tags r:id="rId16"/>
              </p:custDataLst>
            </p:nvPr>
          </p:nvSpPr>
          <p:spPr>
            <a:xfrm>
              <a:off x="1365885" y="1928813"/>
              <a:ext cx="111444" cy="179667"/>
            </a:xfrm>
            <a:custGeom>
              <a:avLst/>
              <a:gdLst/>
              <a:ahLst/>
              <a:cxnLst/>
              <a:rect l="0" t="0" r="0" b="0"/>
              <a:pathLst>
                <a:path w="111444" h="179667">
                  <a:moveTo>
                    <a:pt x="8573" y="42862"/>
                  </a:moveTo>
                  <a:lnTo>
                    <a:pt x="8573" y="42862"/>
                  </a:lnTo>
                  <a:lnTo>
                    <a:pt x="1192" y="42862"/>
                  </a:lnTo>
                  <a:lnTo>
                    <a:pt x="794" y="43815"/>
                  </a:lnTo>
                  <a:lnTo>
                    <a:pt x="0" y="85886"/>
                  </a:lnTo>
                  <a:lnTo>
                    <a:pt x="0" y="128587"/>
                  </a:lnTo>
                  <a:lnTo>
                    <a:pt x="0" y="157267"/>
                  </a:lnTo>
                  <a:lnTo>
                    <a:pt x="953" y="159137"/>
                  </a:lnTo>
                  <a:lnTo>
                    <a:pt x="2540" y="160384"/>
                  </a:lnTo>
                  <a:lnTo>
                    <a:pt x="4551" y="161215"/>
                  </a:lnTo>
                  <a:lnTo>
                    <a:pt x="5891" y="162721"/>
                  </a:lnTo>
                  <a:lnTo>
                    <a:pt x="8541" y="171332"/>
                  </a:lnTo>
                  <a:lnTo>
                    <a:pt x="8572" y="179666"/>
                  </a:lnTo>
                  <a:lnTo>
                    <a:pt x="8573" y="142509"/>
                  </a:lnTo>
                  <a:lnTo>
                    <a:pt x="6032" y="136997"/>
                  </a:lnTo>
                  <a:lnTo>
                    <a:pt x="1192" y="130248"/>
                  </a:lnTo>
                  <a:lnTo>
                    <a:pt x="235" y="122071"/>
                  </a:lnTo>
                  <a:lnTo>
                    <a:pt x="0" y="79774"/>
                  </a:lnTo>
                  <a:lnTo>
                    <a:pt x="0" y="44450"/>
                  </a:lnTo>
                  <a:lnTo>
                    <a:pt x="7381" y="35621"/>
                  </a:lnTo>
                  <a:lnTo>
                    <a:pt x="8468" y="27025"/>
                  </a:lnTo>
                  <a:lnTo>
                    <a:pt x="15944" y="18451"/>
                  </a:lnTo>
                  <a:lnTo>
                    <a:pt x="23752" y="16450"/>
                  </a:lnTo>
                  <a:lnTo>
                    <a:pt x="32714" y="9798"/>
                  </a:lnTo>
                  <a:lnTo>
                    <a:pt x="40823" y="7862"/>
                  </a:lnTo>
                  <a:lnTo>
                    <a:pt x="48820" y="2752"/>
                  </a:lnTo>
                  <a:lnTo>
                    <a:pt x="60055" y="543"/>
                  </a:lnTo>
                  <a:lnTo>
                    <a:pt x="101539" y="0"/>
                  </a:lnTo>
                  <a:lnTo>
                    <a:pt x="111432" y="0"/>
                  </a:lnTo>
                  <a:lnTo>
                    <a:pt x="111443" y="8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96"/>
            <p:cNvSpPr/>
            <p:nvPr>
              <p:custDataLst>
                <p:tags r:id="rId17"/>
              </p:custDataLst>
            </p:nvPr>
          </p:nvSpPr>
          <p:spPr>
            <a:xfrm>
              <a:off x="1151573" y="1851660"/>
              <a:ext cx="171450" cy="256820"/>
            </a:xfrm>
            <a:custGeom>
              <a:avLst/>
              <a:gdLst/>
              <a:ahLst/>
              <a:cxnLst/>
              <a:rect l="0" t="0" r="0" b="0"/>
              <a:pathLst>
                <a:path w="171450" h="256820">
                  <a:moveTo>
                    <a:pt x="8572" y="0"/>
                  </a:moveTo>
                  <a:lnTo>
                    <a:pt x="8572" y="0"/>
                  </a:lnTo>
                  <a:lnTo>
                    <a:pt x="8572" y="11932"/>
                  </a:lnTo>
                  <a:lnTo>
                    <a:pt x="6032" y="17368"/>
                  </a:lnTo>
                  <a:lnTo>
                    <a:pt x="1191" y="24068"/>
                  </a:lnTo>
                  <a:lnTo>
                    <a:pt x="1" y="65778"/>
                  </a:lnTo>
                  <a:lnTo>
                    <a:pt x="0" y="97156"/>
                  </a:lnTo>
                  <a:lnTo>
                    <a:pt x="2540" y="102870"/>
                  </a:lnTo>
                  <a:lnTo>
                    <a:pt x="4550" y="105728"/>
                  </a:lnTo>
                  <a:lnTo>
                    <a:pt x="7380" y="118851"/>
                  </a:lnTo>
                  <a:lnTo>
                    <a:pt x="8467" y="139665"/>
                  </a:lnTo>
                  <a:lnTo>
                    <a:pt x="11066" y="145575"/>
                  </a:lnTo>
                  <a:lnTo>
                    <a:pt x="15944" y="152581"/>
                  </a:lnTo>
                  <a:lnTo>
                    <a:pt x="16907" y="161761"/>
                  </a:lnTo>
                  <a:lnTo>
                    <a:pt x="18027" y="174717"/>
                  </a:lnTo>
                  <a:lnTo>
                    <a:pt x="24516" y="186579"/>
                  </a:lnTo>
                  <a:lnTo>
                    <a:pt x="31371" y="195041"/>
                  </a:lnTo>
                  <a:lnTo>
                    <a:pt x="33425" y="203099"/>
                  </a:lnTo>
                  <a:lnTo>
                    <a:pt x="33905" y="208694"/>
                  </a:lnTo>
                  <a:lnTo>
                    <a:pt x="36659" y="214355"/>
                  </a:lnTo>
                  <a:lnTo>
                    <a:pt x="38726" y="217198"/>
                  </a:lnTo>
                  <a:lnTo>
                    <a:pt x="43564" y="220358"/>
                  </a:lnTo>
                  <a:lnTo>
                    <a:pt x="46188" y="221200"/>
                  </a:lnTo>
                  <a:lnTo>
                    <a:pt x="47937" y="222714"/>
                  </a:lnTo>
                  <a:lnTo>
                    <a:pt x="55525" y="234669"/>
                  </a:lnTo>
                  <a:lnTo>
                    <a:pt x="60555" y="237647"/>
                  </a:lnTo>
                  <a:lnTo>
                    <a:pt x="71545" y="239559"/>
                  </a:lnTo>
                  <a:lnTo>
                    <a:pt x="73414" y="240669"/>
                  </a:lnTo>
                  <a:lnTo>
                    <a:pt x="74660" y="242361"/>
                  </a:lnTo>
                  <a:lnTo>
                    <a:pt x="75491" y="244442"/>
                  </a:lnTo>
                  <a:lnTo>
                    <a:pt x="76997" y="245828"/>
                  </a:lnTo>
                  <a:lnTo>
                    <a:pt x="81211" y="247370"/>
                  </a:lnTo>
                  <a:lnTo>
                    <a:pt x="100082" y="249483"/>
                  </a:lnTo>
                  <a:lnTo>
                    <a:pt x="111456" y="255373"/>
                  </a:lnTo>
                  <a:lnTo>
                    <a:pt x="118324" y="256819"/>
                  </a:lnTo>
                  <a:lnTo>
                    <a:pt x="129117" y="250343"/>
                  </a:lnTo>
                  <a:lnTo>
                    <a:pt x="148952" y="248633"/>
                  </a:lnTo>
                  <a:lnTo>
                    <a:pt x="150736" y="247670"/>
                  </a:lnTo>
                  <a:lnTo>
                    <a:pt x="151926" y="246076"/>
                  </a:lnTo>
                  <a:lnTo>
                    <a:pt x="152719" y="244061"/>
                  </a:lnTo>
                  <a:lnTo>
                    <a:pt x="154200" y="242717"/>
                  </a:lnTo>
                  <a:lnTo>
                    <a:pt x="161546" y="240384"/>
                  </a:lnTo>
                  <a:lnTo>
                    <a:pt x="162286" y="237647"/>
                  </a:lnTo>
                  <a:lnTo>
                    <a:pt x="162842" y="231820"/>
                  </a:lnTo>
                  <a:lnTo>
                    <a:pt x="170255" y="224108"/>
                  </a:lnTo>
                  <a:lnTo>
                    <a:pt x="171095" y="218697"/>
                  </a:lnTo>
                  <a:lnTo>
                    <a:pt x="171449" y="177133"/>
                  </a:lnTo>
                  <a:lnTo>
                    <a:pt x="171449" y="160017"/>
                  </a:lnTo>
                  <a:lnTo>
                    <a:pt x="168909" y="154304"/>
                  </a:lnTo>
                  <a:lnTo>
                    <a:pt x="164068" y="147426"/>
                  </a:lnTo>
                  <a:lnTo>
                    <a:pt x="163112" y="138270"/>
                  </a:lnTo>
                  <a:lnTo>
                    <a:pt x="162878" y="96858"/>
                  </a:lnTo>
                  <a:lnTo>
                    <a:pt x="162877" y="78764"/>
                  </a:lnTo>
                  <a:lnTo>
                    <a:pt x="154657" y="68975"/>
                  </a:lnTo>
                  <a:lnTo>
                    <a:pt x="154305" y="6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97"/>
            <p:cNvSpPr/>
            <p:nvPr>
              <p:custDataLst>
                <p:tags r:id="rId18"/>
              </p:custDataLst>
            </p:nvPr>
          </p:nvSpPr>
          <p:spPr>
            <a:xfrm>
              <a:off x="980123" y="1894523"/>
              <a:ext cx="154305" cy="205387"/>
            </a:xfrm>
            <a:custGeom>
              <a:avLst/>
              <a:gdLst/>
              <a:ahLst/>
              <a:cxnLst/>
              <a:rect l="0" t="0" r="0" b="0"/>
              <a:pathLst>
                <a:path w="154305" h="205387">
                  <a:moveTo>
                    <a:pt x="0" y="34290"/>
                  </a:moveTo>
                  <a:lnTo>
                    <a:pt x="0" y="34290"/>
                  </a:lnTo>
                  <a:lnTo>
                    <a:pt x="0" y="26909"/>
                  </a:lnTo>
                  <a:lnTo>
                    <a:pt x="7380" y="18441"/>
                  </a:lnTo>
                  <a:lnTo>
                    <a:pt x="12770" y="17529"/>
                  </a:lnTo>
                  <a:lnTo>
                    <a:pt x="14228" y="16448"/>
                  </a:lnTo>
                  <a:lnTo>
                    <a:pt x="15848" y="12707"/>
                  </a:lnTo>
                  <a:lnTo>
                    <a:pt x="17233" y="11329"/>
                  </a:lnTo>
                  <a:lnTo>
                    <a:pt x="26299" y="6577"/>
                  </a:lnTo>
                  <a:lnTo>
                    <a:pt x="31691" y="2923"/>
                  </a:lnTo>
                  <a:lnTo>
                    <a:pt x="41203" y="384"/>
                  </a:lnTo>
                  <a:lnTo>
                    <a:pt x="81555" y="0"/>
                  </a:lnTo>
                  <a:lnTo>
                    <a:pt x="86412" y="2540"/>
                  </a:lnTo>
                  <a:lnTo>
                    <a:pt x="98386" y="12770"/>
                  </a:lnTo>
                  <a:lnTo>
                    <a:pt x="100877" y="17740"/>
                  </a:lnTo>
                  <a:lnTo>
                    <a:pt x="101541" y="20399"/>
                  </a:lnTo>
                  <a:lnTo>
                    <a:pt x="102936" y="22172"/>
                  </a:lnTo>
                  <a:lnTo>
                    <a:pt x="107027" y="24141"/>
                  </a:lnTo>
                  <a:lnTo>
                    <a:pt x="108499" y="25619"/>
                  </a:lnTo>
                  <a:lnTo>
                    <a:pt x="110134" y="29801"/>
                  </a:lnTo>
                  <a:lnTo>
                    <a:pt x="112136" y="40247"/>
                  </a:lnTo>
                  <a:lnTo>
                    <a:pt x="118789" y="49773"/>
                  </a:lnTo>
                  <a:lnTo>
                    <a:pt x="119772" y="57950"/>
                  </a:lnTo>
                  <a:lnTo>
                    <a:pt x="119983" y="71542"/>
                  </a:lnTo>
                  <a:lnTo>
                    <a:pt x="122540" y="77199"/>
                  </a:lnTo>
                  <a:lnTo>
                    <a:pt x="125900" y="82888"/>
                  </a:lnTo>
                  <a:lnTo>
                    <a:pt x="128233" y="92606"/>
                  </a:lnTo>
                  <a:lnTo>
                    <a:pt x="128578" y="114404"/>
                  </a:lnTo>
                  <a:lnTo>
                    <a:pt x="131123" y="120061"/>
                  </a:lnTo>
                  <a:lnTo>
                    <a:pt x="135967" y="126903"/>
                  </a:lnTo>
                  <a:lnTo>
                    <a:pt x="137876" y="135098"/>
                  </a:lnTo>
                  <a:lnTo>
                    <a:pt x="142981" y="143110"/>
                  </a:lnTo>
                  <a:lnTo>
                    <a:pt x="145189" y="154351"/>
                  </a:lnTo>
                  <a:lnTo>
                    <a:pt x="145729" y="175604"/>
                  </a:lnTo>
                  <a:lnTo>
                    <a:pt x="148271" y="180598"/>
                  </a:lnTo>
                  <a:lnTo>
                    <a:pt x="153951" y="188126"/>
                  </a:lnTo>
                  <a:lnTo>
                    <a:pt x="154304" y="197167"/>
                  </a:lnTo>
                  <a:lnTo>
                    <a:pt x="154304" y="176767"/>
                  </a:lnTo>
                  <a:lnTo>
                    <a:pt x="153352" y="174995"/>
                  </a:lnTo>
                  <a:lnTo>
                    <a:pt x="151765" y="173813"/>
                  </a:lnTo>
                  <a:lnTo>
                    <a:pt x="149754" y="173025"/>
                  </a:lnTo>
                  <a:lnTo>
                    <a:pt x="148413" y="171548"/>
                  </a:lnTo>
                  <a:lnTo>
                    <a:pt x="146924" y="167365"/>
                  </a:lnTo>
                  <a:lnTo>
                    <a:pt x="145837" y="151339"/>
                  </a:lnTo>
                  <a:lnTo>
                    <a:pt x="144849" y="149470"/>
                  </a:lnTo>
                  <a:lnTo>
                    <a:pt x="143238" y="148224"/>
                  </a:lnTo>
                  <a:lnTo>
                    <a:pt x="138909" y="145887"/>
                  </a:lnTo>
                  <a:lnTo>
                    <a:pt x="133809" y="141673"/>
                  </a:lnTo>
                  <a:lnTo>
                    <a:pt x="130908" y="136626"/>
                  </a:lnTo>
                  <a:lnTo>
                    <a:pt x="130134" y="133946"/>
                  </a:lnTo>
                  <a:lnTo>
                    <a:pt x="128666" y="132160"/>
                  </a:lnTo>
                  <a:lnTo>
                    <a:pt x="124495" y="130175"/>
                  </a:lnTo>
                  <a:lnTo>
                    <a:pt x="123001" y="128693"/>
                  </a:lnTo>
                  <a:lnTo>
                    <a:pt x="119324" y="119949"/>
                  </a:lnTo>
                  <a:lnTo>
                    <a:pt x="107255" y="107279"/>
                  </a:lnTo>
                  <a:lnTo>
                    <a:pt x="102278" y="104829"/>
                  </a:lnTo>
                  <a:lnTo>
                    <a:pt x="95873" y="103257"/>
                  </a:lnTo>
                  <a:lnTo>
                    <a:pt x="87765" y="97055"/>
                  </a:lnTo>
                  <a:lnTo>
                    <a:pt x="79767" y="95114"/>
                  </a:lnTo>
                  <a:lnTo>
                    <a:pt x="57140" y="94329"/>
                  </a:lnTo>
                  <a:lnTo>
                    <a:pt x="51430" y="96851"/>
                  </a:lnTo>
                  <a:lnTo>
                    <a:pt x="45718" y="100195"/>
                  </a:lnTo>
                  <a:lnTo>
                    <a:pt x="35983" y="102517"/>
                  </a:lnTo>
                  <a:lnTo>
                    <a:pt x="30240" y="102765"/>
                  </a:lnTo>
                  <a:lnTo>
                    <a:pt x="25187" y="105363"/>
                  </a:lnTo>
                  <a:lnTo>
                    <a:pt x="4514" y="124107"/>
                  </a:lnTo>
                  <a:lnTo>
                    <a:pt x="2006" y="129136"/>
                  </a:lnTo>
                  <a:lnTo>
                    <a:pt x="78" y="145577"/>
                  </a:lnTo>
                  <a:lnTo>
                    <a:pt x="1" y="166957"/>
                  </a:lnTo>
                  <a:lnTo>
                    <a:pt x="2540" y="171993"/>
                  </a:lnTo>
                  <a:lnTo>
                    <a:pt x="7380" y="178436"/>
                  </a:lnTo>
                  <a:lnTo>
                    <a:pt x="34714" y="195204"/>
                  </a:lnTo>
                  <a:lnTo>
                    <a:pt x="57166" y="197090"/>
                  </a:lnTo>
                  <a:lnTo>
                    <a:pt x="62872" y="197133"/>
                  </a:lnTo>
                  <a:lnTo>
                    <a:pt x="68583" y="199692"/>
                  </a:lnTo>
                  <a:lnTo>
                    <a:pt x="74296" y="203052"/>
                  </a:lnTo>
                  <a:lnTo>
                    <a:pt x="83820" y="204943"/>
                  </a:lnTo>
                  <a:lnTo>
                    <a:pt x="93133" y="205386"/>
                  </a:lnTo>
                  <a:lnTo>
                    <a:pt x="101082" y="203042"/>
                  </a:lnTo>
                  <a:lnTo>
                    <a:pt x="107790" y="199778"/>
                  </a:lnTo>
                  <a:lnTo>
                    <a:pt x="119768" y="197396"/>
                  </a:lnTo>
                  <a:lnTo>
                    <a:pt x="145732" y="197167"/>
                  </a:lnTo>
                  <a:lnTo>
                    <a:pt x="128587" y="19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98"/>
            <p:cNvSpPr/>
            <p:nvPr>
              <p:custDataLst>
                <p:tags r:id="rId19"/>
              </p:custDataLst>
            </p:nvPr>
          </p:nvSpPr>
          <p:spPr>
            <a:xfrm>
              <a:off x="791528" y="1757363"/>
              <a:ext cx="171450" cy="394326"/>
            </a:xfrm>
            <a:custGeom>
              <a:avLst/>
              <a:gdLst/>
              <a:ahLst/>
              <a:cxnLst/>
              <a:rect l="0" t="0" r="0" b="0"/>
              <a:pathLst>
                <a:path w="171450" h="394326">
                  <a:moveTo>
                    <a:pt x="17145" y="8572"/>
                  </a:moveTo>
                  <a:lnTo>
                    <a:pt x="17145" y="8572"/>
                  </a:lnTo>
                  <a:lnTo>
                    <a:pt x="17145" y="0"/>
                  </a:lnTo>
                  <a:lnTo>
                    <a:pt x="17145" y="41556"/>
                  </a:lnTo>
                  <a:lnTo>
                    <a:pt x="17145" y="84063"/>
                  </a:lnTo>
                  <a:lnTo>
                    <a:pt x="17145" y="125967"/>
                  </a:lnTo>
                  <a:lnTo>
                    <a:pt x="17145" y="166935"/>
                  </a:lnTo>
                  <a:lnTo>
                    <a:pt x="17145" y="207574"/>
                  </a:lnTo>
                  <a:lnTo>
                    <a:pt x="17145" y="249146"/>
                  </a:lnTo>
                  <a:lnTo>
                    <a:pt x="17145" y="272734"/>
                  </a:lnTo>
                  <a:lnTo>
                    <a:pt x="9764" y="281561"/>
                  </a:lnTo>
                  <a:lnTo>
                    <a:pt x="8925" y="287049"/>
                  </a:lnTo>
                  <a:lnTo>
                    <a:pt x="8572" y="329837"/>
                  </a:lnTo>
                  <a:lnTo>
                    <a:pt x="8572" y="370612"/>
                  </a:lnTo>
                  <a:lnTo>
                    <a:pt x="8572" y="375890"/>
                  </a:lnTo>
                  <a:lnTo>
                    <a:pt x="7620" y="376323"/>
                  </a:lnTo>
                  <a:lnTo>
                    <a:pt x="4021" y="376805"/>
                  </a:lnTo>
                  <a:lnTo>
                    <a:pt x="2681" y="377885"/>
                  </a:lnTo>
                  <a:lnTo>
                    <a:pt x="0" y="385761"/>
                  </a:lnTo>
                  <a:lnTo>
                    <a:pt x="7380" y="385762"/>
                  </a:lnTo>
                  <a:lnTo>
                    <a:pt x="7778" y="386715"/>
                  </a:lnTo>
                  <a:lnTo>
                    <a:pt x="8541" y="393982"/>
                  </a:lnTo>
                  <a:lnTo>
                    <a:pt x="24171" y="394325"/>
                  </a:lnTo>
                  <a:lnTo>
                    <a:pt x="32962" y="386953"/>
                  </a:lnTo>
                  <a:lnTo>
                    <a:pt x="38447" y="386115"/>
                  </a:lnTo>
                  <a:lnTo>
                    <a:pt x="80041" y="385762"/>
                  </a:lnTo>
                  <a:lnTo>
                    <a:pt x="122903" y="385762"/>
                  </a:lnTo>
                  <a:lnTo>
                    <a:pt x="164825" y="385762"/>
                  </a:lnTo>
                  <a:lnTo>
                    <a:pt x="171449" y="385762"/>
                  </a:lnTo>
                  <a:lnTo>
                    <a:pt x="162877" y="385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2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clase</a:t>
            </a:r>
            <a:r>
              <a:rPr lang="en-US" sz="4000" dirty="0" smtClean="0"/>
              <a:t> _________(</a:t>
            </a:r>
            <a:r>
              <a:rPr lang="en-US" sz="4000" dirty="0" err="1" smtClean="0"/>
              <a:t>empezar</a:t>
            </a:r>
            <a:r>
              <a:rPr lang="en-US" sz="4000" dirty="0" smtClean="0"/>
              <a:t>) a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ocho</a:t>
            </a:r>
            <a:r>
              <a:rPr lang="en-US" sz="4000" dirty="0"/>
              <a:t> </a:t>
            </a:r>
            <a:r>
              <a:rPr lang="en-US" sz="4000" dirty="0" smtClean="0"/>
              <a:t>en </a:t>
            </a:r>
            <a:r>
              <a:rPr lang="en-US" sz="4000" dirty="0" err="1" smtClean="0"/>
              <a:t>punto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empieza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0409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</a:t>
            </a:r>
            <a:r>
              <a:rPr lang="en-US" sz="4000" dirty="0" err="1" smtClean="0"/>
              <a:t>ella</a:t>
            </a:r>
            <a:r>
              <a:rPr lang="en-US" sz="4000" dirty="0" smtClean="0"/>
              <a:t> _____  __________(</a:t>
            </a:r>
            <a:r>
              <a:rPr lang="en-US" sz="4000" dirty="0" err="1" smtClean="0"/>
              <a:t>gustar</a:t>
            </a:r>
            <a:r>
              <a:rPr lang="en-US" sz="4000" dirty="0" smtClean="0"/>
              <a:t>) </a:t>
            </a:r>
            <a:r>
              <a:rPr lang="en-US" sz="4000" dirty="0" err="1" smtClean="0"/>
              <a:t>mirar</a:t>
            </a:r>
            <a:r>
              <a:rPr lang="en-US" sz="4000" dirty="0" smtClean="0"/>
              <a:t> </a:t>
            </a:r>
            <a:r>
              <a:rPr lang="en-US" sz="4000" dirty="0" err="1" smtClean="0"/>
              <a:t>películas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 </a:t>
            </a:r>
            <a:r>
              <a:rPr lang="en-US" sz="6000" dirty="0" err="1" smtClean="0"/>
              <a:t>gusta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473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Nosotros</a:t>
            </a:r>
            <a:r>
              <a:rPr lang="en-US" sz="4000" dirty="0" smtClean="0"/>
              <a:t> __________(</a:t>
            </a:r>
            <a:r>
              <a:rPr lang="en-US" sz="4000" dirty="0" err="1" smtClean="0"/>
              <a:t>trabajar</a:t>
            </a:r>
            <a:r>
              <a:rPr lang="en-US" sz="4000" dirty="0" smtClean="0"/>
              <a:t>) mucho en </a:t>
            </a:r>
            <a:r>
              <a:rPr lang="en-US" sz="4000" dirty="0" err="1" smtClean="0"/>
              <a:t>clase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trabajamos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03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5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________(</a:t>
            </a:r>
            <a:r>
              <a:rPr lang="en-US" sz="4000" dirty="0" err="1" smtClean="0"/>
              <a:t>pensar</a:t>
            </a:r>
            <a:r>
              <a:rPr lang="en-US" sz="4000" dirty="0" smtClean="0"/>
              <a:t>) </a:t>
            </a:r>
            <a:r>
              <a:rPr lang="en-US" sz="4000" dirty="0" err="1" smtClean="0"/>
              <a:t>tú</a:t>
            </a:r>
            <a:r>
              <a:rPr lang="en-US" sz="4000" dirty="0" smtClean="0"/>
              <a:t> del </a:t>
            </a:r>
            <a:r>
              <a:rPr lang="en-US" sz="4000" dirty="0" err="1" smtClean="0"/>
              <a:t>examen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82621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piensas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49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terminaciones</a:t>
            </a:r>
            <a:r>
              <a:rPr lang="en-US" sz="4000" dirty="0" smtClean="0"/>
              <a:t> del </a:t>
            </a:r>
            <a:r>
              <a:rPr lang="en-US" sz="4000" dirty="0" err="1" smtClean="0"/>
              <a:t>presente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verbos</a:t>
            </a:r>
            <a:r>
              <a:rPr lang="en-US" sz="4000" dirty="0" smtClean="0"/>
              <a:t> –</a:t>
            </a:r>
            <a:r>
              <a:rPr lang="en-US" sz="4000" dirty="0" err="1" smtClean="0"/>
              <a:t>er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155"/>
              </p:ext>
            </p:extLst>
          </p:nvPr>
        </p:nvGraphicFramePr>
        <p:xfrm>
          <a:off x="1524000" y="2616201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emos</a:t>
                      </a:r>
                      <a:endParaRPr lang="en-US" sz="3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éis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en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terminaciones</a:t>
            </a:r>
            <a:r>
              <a:rPr lang="en-US" sz="4000" dirty="0" smtClean="0"/>
              <a:t> del </a:t>
            </a:r>
            <a:r>
              <a:rPr lang="en-US" sz="4000" dirty="0" err="1" smtClean="0"/>
              <a:t>presente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verbos</a:t>
            </a:r>
            <a:r>
              <a:rPr lang="en-US" sz="4000" dirty="0" smtClean="0"/>
              <a:t> –</a:t>
            </a:r>
            <a:r>
              <a:rPr lang="en-US" sz="4000" dirty="0" err="1"/>
              <a:t>i</a:t>
            </a:r>
            <a:r>
              <a:rPr lang="en-US" sz="4000" dirty="0" err="1" smtClean="0"/>
              <a:t>r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853822"/>
              </p:ext>
            </p:extLst>
          </p:nvPr>
        </p:nvGraphicFramePr>
        <p:xfrm>
          <a:off x="1388534" y="2497667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imos</a:t>
                      </a:r>
                      <a:endParaRPr lang="en-US" sz="3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ís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en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33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terminaciones</a:t>
            </a:r>
            <a:r>
              <a:rPr lang="en-US" sz="4000" dirty="0" smtClean="0"/>
              <a:t> del </a:t>
            </a:r>
            <a:r>
              <a:rPr lang="en-US" sz="4000" dirty="0" err="1" smtClean="0"/>
              <a:t>presente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verbos</a:t>
            </a:r>
            <a:r>
              <a:rPr lang="en-US" sz="4000" dirty="0" smtClean="0"/>
              <a:t> –</a:t>
            </a:r>
            <a:r>
              <a:rPr lang="en-US" sz="4000" dirty="0" err="1" smtClean="0"/>
              <a:t>ar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77552"/>
              </p:ext>
            </p:extLst>
          </p:nvPr>
        </p:nvGraphicFramePr>
        <p:xfrm>
          <a:off x="1524000" y="26670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amos</a:t>
                      </a:r>
                      <a:endParaRPr lang="en-US" sz="3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áis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an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2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are the four types of stem-changing verbs? 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40933" y="2455333"/>
            <a:ext cx="616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 &gt; I</a:t>
            </a:r>
          </a:p>
          <a:p>
            <a:pPr algn="ctr"/>
            <a:r>
              <a:rPr lang="en-US" sz="3600" dirty="0" smtClean="0"/>
              <a:t>E &gt; IE</a:t>
            </a:r>
          </a:p>
          <a:p>
            <a:pPr algn="ctr"/>
            <a:r>
              <a:rPr lang="en-US" sz="3600" dirty="0" smtClean="0"/>
              <a:t>O &gt; UE</a:t>
            </a:r>
          </a:p>
          <a:p>
            <a:pPr algn="ctr"/>
            <a:r>
              <a:rPr lang="en-US" sz="3600" dirty="0" smtClean="0"/>
              <a:t>U&gt; UE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13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Give an example of each of the stem changing verb patterns.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40933" y="2455333"/>
            <a:ext cx="616373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 &gt; I</a:t>
            </a:r>
          </a:p>
          <a:p>
            <a:pPr algn="ctr"/>
            <a:r>
              <a:rPr lang="en-US" sz="3600" dirty="0" smtClean="0"/>
              <a:t>E &gt; IE</a:t>
            </a:r>
          </a:p>
          <a:p>
            <a:pPr algn="ctr"/>
            <a:r>
              <a:rPr lang="en-US" sz="3600" dirty="0" smtClean="0"/>
              <a:t>O &gt; UE</a:t>
            </a:r>
            <a:endParaRPr lang="en-US" sz="3600" dirty="0"/>
          </a:p>
        </p:txBody>
      </p:sp>
      <p:grpSp>
        <p:nvGrpSpPr>
          <p:cNvPr id="20" name="SMARTInkShape-Group87"/>
          <p:cNvGrpSpPr/>
          <p:nvPr/>
        </p:nvGrpSpPr>
        <p:grpSpPr>
          <a:xfrm>
            <a:off x="5435602" y="2057400"/>
            <a:ext cx="1836737" cy="882969"/>
            <a:chOff x="5435602" y="2057400"/>
            <a:chExt cx="1836737" cy="882969"/>
          </a:xfrm>
        </p:grpSpPr>
        <p:sp>
          <p:nvSpPr>
            <p:cNvPr id="4" name="SMARTInkShape-399"/>
            <p:cNvSpPr/>
            <p:nvPr>
              <p:custDataLst>
                <p:tags r:id="rId62"/>
              </p:custDataLst>
            </p:nvPr>
          </p:nvSpPr>
          <p:spPr>
            <a:xfrm>
              <a:off x="7001651" y="2571750"/>
              <a:ext cx="4939" cy="1"/>
            </a:xfrm>
            <a:custGeom>
              <a:avLst/>
              <a:gdLst/>
              <a:ahLst/>
              <a:cxnLst/>
              <a:rect l="0" t="0" r="0" b="0"/>
              <a:pathLst>
                <a:path w="4939" h="1">
                  <a:moveTo>
                    <a:pt x="4938" y="0"/>
                  </a:moveTo>
                  <a:lnTo>
                    <a:pt x="493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shade val="40000"/>
                          <a:alpha val="100000"/>
                          <a:satMod val="150000"/>
                          <a:lumMod val="100000"/>
                        </a:schemeClr>
                      </a:gs>
                      <a:gs pos="100000">
                        <a:schemeClr val="accent1">
                          <a:tint val="70000"/>
                          <a:shade val="100000"/>
                          <a:alpha val="100000"/>
                          <a:satMod val="200000"/>
                          <a:lumMod val="100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innerShdw blurRad="50800" dist="25400" dir="13500000">
                      <a:srgbClr val="FFFFFF">
                        <a:alpha val="75000"/>
                      </a:srgbClr>
                    </a:innerShdw>
                    <a:outerShdw blurRad="63500" dist="25400" dir="5400000" rotWithShape="0">
                      <a:srgbClr val="808080">
                        <a:alpha val="75000"/>
                      </a:srgbClr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00"/>
            <p:cNvSpPr/>
            <p:nvPr>
              <p:custDataLst>
                <p:tags r:id="rId63"/>
              </p:custDataLst>
            </p:nvPr>
          </p:nvSpPr>
          <p:spPr>
            <a:xfrm>
              <a:off x="7100888" y="2640330"/>
              <a:ext cx="171451" cy="221353"/>
            </a:xfrm>
            <a:custGeom>
              <a:avLst/>
              <a:gdLst/>
              <a:ahLst/>
              <a:cxnLst/>
              <a:rect l="0" t="0" r="0" b="0"/>
              <a:pathLst>
                <a:path w="171451" h="221353">
                  <a:moveTo>
                    <a:pt x="0" y="0"/>
                  </a:moveTo>
                  <a:lnTo>
                    <a:pt x="0" y="0"/>
                  </a:lnTo>
                  <a:lnTo>
                    <a:pt x="4550" y="4551"/>
                  </a:lnTo>
                  <a:lnTo>
                    <a:pt x="6785" y="9325"/>
                  </a:lnTo>
                  <a:lnTo>
                    <a:pt x="13019" y="47932"/>
                  </a:lnTo>
                  <a:lnTo>
                    <a:pt x="16602" y="88932"/>
                  </a:lnTo>
                  <a:lnTo>
                    <a:pt x="17037" y="127528"/>
                  </a:lnTo>
                  <a:lnTo>
                    <a:pt x="17123" y="162668"/>
                  </a:lnTo>
                  <a:lnTo>
                    <a:pt x="17142" y="201162"/>
                  </a:lnTo>
                  <a:lnTo>
                    <a:pt x="17144" y="221352"/>
                  </a:lnTo>
                  <a:lnTo>
                    <a:pt x="17144" y="186211"/>
                  </a:lnTo>
                  <a:lnTo>
                    <a:pt x="19685" y="151294"/>
                  </a:lnTo>
                  <a:lnTo>
                    <a:pt x="26469" y="119123"/>
                  </a:lnTo>
                  <a:lnTo>
                    <a:pt x="37052" y="88001"/>
                  </a:lnTo>
                  <a:lnTo>
                    <a:pt x="57337" y="50006"/>
                  </a:lnTo>
                  <a:lnTo>
                    <a:pt x="83268" y="20191"/>
                  </a:lnTo>
                  <a:lnTo>
                    <a:pt x="94476" y="13736"/>
                  </a:lnTo>
                  <a:lnTo>
                    <a:pt x="134313" y="1494"/>
                  </a:lnTo>
                  <a:lnTo>
                    <a:pt x="146899" y="443"/>
                  </a:lnTo>
                  <a:lnTo>
                    <a:pt x="153553" y="2737"/>
                  </a:lnTo>
                  <a:lnTo>
                    <a:pt x="159686" y="5979"/>
                  </a:lnTo>
                  <a:lnTo>
                    <a:pt x="165586" y="7420"/>
                  </a:lnTo>
                  <a:lnTo>
                    <a:pt x="167540" y="8757"/>
                  </a:lnTo>
                  <a:lnTo>
                    <a:pt x="168843" y="10600"/>
                  </a:lnTo>
                  <a:lnTo>
                    <a:pt x="17145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01"/>
            <p:cNvSpPr/>
            <p:nvPr>
              <p:custDataLst>
                <p:tags r:id="rId64"/>
              </p:custDataLst>
            </p:nvPr>
          </p:nvSpPr>
          <p:spPr>
            <a:xfrm>
              <a:off x="6980873" y="2691765"/>
              <a:ext cx="8573" cy="154113"/>
            </a:xfrm>
            <a:custGeom>
              <a:avLst/>
              <a:gdLst/>
              <a:ahLst/>
              <a:cxnLst/>
              <a:rect l="0" t="0" r="0" b="0"/>
              <a:pathLst>
                <a:path w="8573" h="154113">
                  <a:moveTo>
                    <a:pt x="0" y="0"/>
                  </a:moveTo>
                  <a:lnTo>
                    <a:pt x="0" y="0"/>
                  </a:lnTo>
                  <a:lnTo>
                    <a:pt x="0" y="7381"/>
                  </a:lnTo>
                  <a:lnTo>
                    <a:pt x="4550" y="12770"/>
                  </a:lnTo>
                  <a:lnTo>
                    <a:pt x="6786" y="20281"/>
                  </a:lnTo>
                  <a:lnTo>
                    <a:pt x="8467" y="61884"/>
                  </a:lnTo>
                  <a:lnTo>
                    <a:pt x="8562" y="99675"/>
                  </a:lnTo>
                  <a:lnTo>
                    <a:pt x="8572" y="139045"/>
                  </a:lnTo>
                  <a:lnTo>
                    <a:pt x="8572" y="154112"/>
                  </a:lnTo>
                  <a:lnTo>
                    <a:pt x="8572" y="145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02"/>
            <p:cNvSpPr/>
            <p:nvPr>
              <p:custDataLst>
                <p:tags r:id="rId65"/>
              </p:custDataLst>
            </p:nvPr>
          </p:nvSpPr>
          <p:spPr>
            <a:xfrm>
              <a:off x="6706552" y="2657475"/>
              <a:ext cx="214313" cy="195427"/>
            </a:xfrm>
            <a:custGeom>
              <a:avLst/>
              <a:gdLst/>
              <a:ahLst/>
              <a:cxnLst/>
              <a:rect l="0" t="0" r="0" b="0"/>
              <a:pathLst>
                <a:path w="214313" h="195427">
                  <a:moveTo>
                    <a:pt x="0" y="17145"/>
                  </a:moveTo>
                  <a:lnTo>
                    <a:pt x="0" y="17145"/>
                  </a:lnTo>
                  <a:lnTo>
                    <a:pt x="6786" y="33255"/>
                  </a:lnTo>
                  <a:lnTo>
                    <a:pt x="12771" y="54617"/>
                  </a:lnTo>
                  <a:lnTo>
                    <a:pt x="30140" y="87931"/>
                  </a:lnTo>
                  <a:lnTo>
                    <a:pt x="40588" y="127926"/>
                  </a:lnTo>
                  <a:lnTo>
                    <a:pt x="49011" y="153610"/>
                  </a:lnTo>
                  <a:lnTo>
                    <a:pt x="51423" y="195426"/>
                  </a:lnTo>
                  <a:lnTo>
                    <a:pt x="51432" y="192101"/>
                  </a:lnTo>
                  <a:lnTo>
                    <a:pt x="53973" y="187613"/>
                  </a:lnTo>
                  <a:lnTo>
                    <a:pt x="58278" y="180539"/>
                  </a:lnTo>
                  <a:lnTo>
                    <a:pt x="75347" y="142344"/>
                  </a:lnTo>
                  <a:lnTo>
                    <a:pt x="100528" y="102424"/>
                  </a:lnTo>
                  <a:lnTo>
                    <a:pt x="141729" y="63328"/>
                  </a:lnTo>
                  <a:lnTo>
                    <a:pt x="181766" y="23948"/>
                  </a:lnTo>
                  <a:lnTo>
                    <a:pt x="191275" y="15406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03"/>
            <p:cNvSpPr/>
            <p:nvPr>
              <p:custDataLst>
                <p:tags r:id="rId66"/>
              </p:custDataLst>
            </p:nvPr>
          </p:nvSpPr>
          <p:spPr>
            <a:xfrm>
              <a:off x="6500813" y="2657475"/>
              <a:ext cx="162877" cy="197003"/>
            </a:xfrm>
            <a:custGeom>
              <a:avLst/>
              <a:gdLst/>
              <a:ahLst/>
              <a:cxnLst/>
              <a:rect l="0" t="0" r="0" b="0"/>
              <a:pathLst>
                <a:path w="162877" h="197003">
                  <a:moveTo>
                    <a:pt x="0" y="17145"/>
                  </a:moveTo>
                  <a:lnTo>
                    <a:pt x="0" y="17145"/>
                  </a:lnTo>
                  <a:lnTo>
                    <a:pt x="0" y="56238"/>
                  </a:lnTo>
                  <a:lnTo>
                    <a:pt x="0" y="94930"/>
                  </a:lnTo>
                  <a:lnTo>
                    <a:pt x="0" y="137243"/>
                  </a:lnTo>
                  <a:lnTo>
                    <a:pt x="0" y="176737"/>
                  </a:lnTo>
                  <a:lnTo>
                    <a:pt x="0" y="197002"/>
                  </a:lnTo>
                  <a:lnTo>
                    <a:pt x="0" y="161070"/>
                  </a:lnTo>
                  <a:lnTo>
                    <a:pt x="2540" y="125691"/>
                  </a:lnTo>
                  <a:lnTo>
                    <a:pt x="11865" y="95979"/>
                  </a:lnTo>
                  <a:lnTo>
                    <a:pt x="32083" y="60340"/>
                  </a:lnTo>
                  <a:lnTo>
                    <a:pt x="73160" y="20533"/>
                  </a:lnTo>
                  <a:lnTo>
                    <a:pt x="95654" y="7565"/>
                  </a:lnTo>
                  <a:lnTo>
                    <a:pt x="127903" y="1494"/>
                  </a:lnTo>
                  <a:lnTo>
                    <a:pt x="1628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04"/>
            <p:cNvSpPr/>
            <p:nvPr>
              <p:custDataLst>
                <p:tags r:id="rId67"/>
              </p:custDataLst>
            </p:nvPr>
          </p:nvSpPr>
          <p:spPr>
            <a:xfrm>
              <a:off x="6236225" y="2640989"/>
              <a:ext cx="178864" cy="237485"/>
            </a:xfrm>
            <a:custGeom>
              <a:avLst/>
              <a:gdLst/>
              <a:ahLst/>
              <a:cxnLst/>
              <a:rect l="0" t="0" r="0" b="0"/>
              <a:pathLst>
                <a:path w="178864" h="237485">
                  <a:moveTo>
                    <a:pt x="50275" y="127929"/>
                  </a:moveTo>
                  <a:lnTo>
                    <a:pt x="50275" y="127929"/>
                  </a:lnTo>
                  <a:lnTo>
                    <a:pt x="90577" y="107777"/>
                  </a:lnTo>
                  <a:lnTo>
                    <a:pt x="107513" y="94759"/>
                  </a:lnTo>
                  <a:lnTo>
                    <a:pt x="120045" y="78836"/>
                  </a:lnTo>
                  <a:lnTo>
                    <a:pt x="131861" y="50498"/>
                  </a:lnTo>
                  <a:lnTo>
                    <a:pt x="135455" y="19683"/>
                  </a:lnTo>
                  <a:lnTo>
                    <a:pt x="133732" y="14807"/>
                  </a:lnTo>
                  <a:lnTo>
                    <a:pt x="126737" y="6850"/>
                  </a:lnTo>
                  <a:lnTo>
                    <a:pt x="117278" y="2678"/>
                  </a:lnTo>
                  <a:lnTo>
                    <a:pt x="95683" y="0"/>
                  </a:lnTo>
                  <a:lnTo>
                    <a:pt x="69656" y="4087"/>
                  </a:lnTo>
                  <a:lnTo>
                    <a:pt x="53809" y="13833"/>
                  </a:lnTo>
                  <a:lnTo>
                    <a:pt x="17227" y="52508"/>
                  </a:lnTo>
                  <a:lnTo>
                    <a:pt x="4712" y="83568"/>
                  </a:lnTo>
                  <a:lnTo>
                    <a:pt x="0" y="125657"/>
                  </a:lnTo>
                  <a:lnTo>
                    <a:pt x="1723" y="152973"/>
                  </a:lnTo>
                  <a:lnTo>
                    <a:pt x="3620" y="161770"/>
                  </a:lnTo>
                  <a:lnTo>
                    <a:pt x="19941" y="187803"/>
                  </a:lnTo>
                  <a:lnTo>
                    <a:pt x="45165" y="214403"/>
                  </a:lnTo>
                  <a:lnTo>
                    <a:pt x="85021" y="233002"/>
                  </a:lnTo>
                  <a:lnTo>
                    <a:pt x="114968" y="237484"/>
                  </a:lnTo>
                  <a:lnTo>
                    <a:pt x="148915" y="231825"/>
                  </a:lnTo>
                  <a:lnTo>
                    <a:pt x="178863" y="2136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5"/>
            <p:cNvSpPr/>
            <p:nvPr>
              <p:custDataLst>
                <p:tags r:id="rId68"/>
              </p:custDataLst>
            </p:nvPr>
          </p:nvSpPr>
          <p:spPr>
            <a:xfrm>
              <a:off x="5995035" y="2580322"/>
              <a:ext cx="217462" cy="311293"/>
            </a:xfrm>
            <a:custGeom>
              <a:avLst/>
              <a:gdLst/>
              <a:ahLst/>
              <a:cxnLst/>
              <a:rect l="0" t="0" r="0" b="0"/>
              <a:pathLst>
                <a:path w="217462" h="311293">
                  <a:moveTo>
                    <a:pt x="171450" y="0"/>
                  </a:moveTo>
                  <a:lnTo>
                    <a:pt x="171450" y="0"/>
                  </a:lnTo>
                  <a:lnTo>
                    <a:pt x="162702" y="953"/>
                  </a:lnTo>
                  <a:lnTo>
                    <a:pt x="127435" y="11932"/>
                  </a:lnTo>
                  <a:lnTo>
                    <a:pt x="88113" y="41894"/>
                  </a:lnTo>
                  <a:lnTo>
                    <a:pt x="71828" y="59721"/>
                  </a:lnTo>
                  <a:lnTo>
                    <a:pt x="65261" y="71310"/>
                  </a:lnTo>
                  <a:lnTo>
                    <a:pt x="62343" y="82811"/>
                  </a:lnTo>
                  <a:lnTo>
                    <a:pt x="63585" y="94273"/>
                  </a:lnTo>
                  <a:lnTo>
                    <a:pt x="68265" y="105717"/>
                  </a:lnTo>
                  <a:lnTo>
                    <a:pt x="76695" y="117153"/>
                  </a:lnTo>
                  <a:lnTo>
                    <a:pt x="116176" y="139516"/>
                  </a:lnTo>
                  <a:lnTo>
                    <a:pt x="154928" y="154240"/>
                  </a:lnTo>
                  <a:lnTo>
                    <a:pt x="188719" y="170273"/>
                  </a:lnTo>
                  <a:lnTo>
                    <a:pt x="205248" y="181685"/>
                  </a:lnTo>
                  <a:lnTo>
                    <a:pt x="216178" y="195650"/>
                  </a:lnTo>
                  <a:lnTo>
                    <a:pt x="217461" y="200918"/>
                  </a:lnTo>
                  <a:lnTo>
                    <a:pt x="216347" y="211852"/>
                  </a:lnTo>
                  <a:lnTo>
                    <a:pt x="205813" y="228718"/>
                  </a:lnTo>
                  <a:lnTo>
                    <a:pt x="177391" y="251484"/>
                  </a:lnTo>
                  <a:lnTo>
                    <a:pt x="136076" y="274325"/>
                  </a:lnTo>
                  <a:lnTo>
                    <a:pt x="100008" y="291467"/>
                  </a:lnTo>
                  <a:lnTo>
                    <a:pt x="64240" y="306071"/>
                  </a:lnTo>
                  <a:lnTo>
                    <a:pt x="44744" y="311292"/>
                  </a:lnTo>
                  <a:lnTo>
                    <a:pt x="13900" y="309152"/>
                  </a:lnTo>
                  <a:lnTo>
                    <a:pt x="8400" y="306311"/>
                  </a:lnTo>
                  <a:lnTo>
                    <a:pt x="0" y="300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6"/>
            <p:cNvSpPr/>
            <p:nvPr>
              <p:custDataLst>
                <p:tags r:id="rId69"/>
              </p:custDataLst>
            </p:nvPr>
          </p:nvSpPr>
          <p:spPr>
            <a:xfrm>
              <a:off x="6972300" y="2434590"/>
              <a:ext cx="60008" cy="102871"/>
            </a:xfrm>
            <a:custGeom>
              <a:avLst/>
              <a:gdLst/>
              <a:ahLst/>
              <a:cxnLst/>
              <a:rect l="0" t="0" r="0" b="0"/>
              <a:pathLst>
                <a:path w="60008" h="102871">
                  <a:moveTo>
                    <a:pt x="60007" y="0"/>
                  </a:moveTo>
                  <a:lnTo>
                    <a:pt x="60007" y="0"/>
                  </a:lnTo>
                  <a:lnTo>
                    <a:pt x="60007" y="11932"/>
                  </a:lnTo>
                  <a:lnTo>
                    <a:pt x="48075" y="40551"/>
                  </a:lnTo>
                  <a:lnTo>
                    <a:pt x="13857" y="82759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07"/>
            <p:cNvSpPr/>
            <p:nvPr>
              <p:custDataLst>
                <p:tags r:id="rId70"/>
              </p:custDataLst>
            </p:nvPr>
          </p:nvSpPr>
          <p:spPr>
            <a:xfrm>
              <a:off x="6757988" y="2057400"/>
              <a:ext cx="17145" cy="1"/>
            </a:xfrm>
            <a:custGeom>
              <a:avLst/>
              <a:gdLst/>
              <a:ahLst/>
              <a:cxnLst/>
              <a:rect l="0" t="0" r="0" b="0"/>
              <a:pathLst>
                <a:path w="17145" h="1">
                  <a:moveTo>
                    <a:pt x="17144" y="0"/>
                  </a:moveTo>
                  <a:lnTo>
                    <a:pt x="1714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08"/>
            <p:cNvSpPr/>
            <p:nvPr>
              <p:custDataLst>
                <p:tags r:id="rId71"/>
              </p:custDataLst>
            </p:nvPr>
          </p:nvSpPr>
          <p:spPr>
            <a:xfrm>
              <a:off x="6809423" y="2271713"/>
              <a:ext cx="188596" cy="212779"/>
            </a:xfrm>
            <a:custGeom>
              <a:avLst/>
              <a:gdLst/>
              <a:ahLst/>
              <a:cxnLst/>
              <a:rect l="0" t="0" r="0" b="0"/>
              <a:pathLst>
                <a:path w="188596" h="212779">
                  <a:moveTo>
                    <a:pt x="0" y="0"/>
                  </a:moveTo>
                  <a:lnTo>
                    <a:pt x="0" y="0"/>
                  </a:lnTo>
                  <a:lnTo>
                    <a:pt x="952" y="22418"/>
                  </a:lnTo>
                  <a:lnTo>
                    <a:pt x="7381" y="60701"/>
                  </a:lnTo>
                  <a:lnTo>
                    <a:pt x="9289" y="100326"/>
                  </a:lnTo>
                  <a:lnTo>
                    <a:pt x="15311" y="136657"/>
                  </a:lnTo>
                  <a:lnTo>
                    <a:pt x="16903" y="179003"/>
                  </a:lnTo>
                  <a:lnTo>
                    <a:pt x="17112" y="201842"/>
                  </a:lnTo>
                  <a:lnTo>
                    <a:pt x="14590" y="206547"/>
                  </a:lnTo>
                  <a:lnTo>
                    <a:pt x="9761" y="212778"/>
                  </a:lnTo>
                  <a:lnTo>
                    <a:pt x="9364" y="212337"/>
                  </a:lnTo>
                  <a:lnTo>
                    <a:pt x="8924" y="209307"/>
                  </a:lnTo>
                  <a:lnTo>
                    <a:pt x="23214" y="169860"/>
                  </a:lnTo>
                  <a:lnTo>
                    <a:pt x="34360" y="134306"/>
                  </a:lnTo>
                  <a:lnTo>
                    <a:pt x="45422" y="104564"/>
                  </a:lnTo>
                  <a:lnTo>
                    <a:pt x="66228" y="68914"/>
                  </a:lnTo>
                  <a:lnTo>
                    <a:pt x="107437" y="29105"/>
                  </a:lnTo>
                  <a:lnTo>
                    <a:pt x="119504" y="22461"/>
                  </a:lnTo>
                  <a:lnTo>
                    <a:pt x="159990" y="10075"/>
                  </a:lnTo>
                  <a:lnTo>
                    <a:pt x="188595" y="8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9"/>
            <p:cNvSpPr/>
            <p:nvPr>
              <p:custDataLst>
                <p:tags r:id="rId72"/>
              </p:custDataLst>
            </p:nvPr>
          </p:nvSpPr>
          <p:spPr>
            <a:xfrm>
              <a:off x="6672263" y="2271713"/>
              <a:ext cx="8574" cy="214313"/>
            </a:xfrm>
            <a:custGeom>
              <a:avLst/>
              <a:gdLst/>
              <a:ahLst/>
              <a:cxnLst/>
              <a:rect l="0" t="0" r="0" b="0"/>
              <a:pathLst>
                <a:path w="8574" h="214313">
                  <a:moveTo>
                    <a:pt x="0" y="0"/>
                  </a:moveTo>
                  <a:lnTo>
                    <a:pt x="0" y="0"/>
                  </a:lnTo>
                  <a:lnTo>
                    <a:pt x="0" y="36633"/>
                  </a:lnTo>
                  <a:lnTo>
                    <a:pt x="0" y="69995"/>
                  </a:lnTo>
                  <a:lnTo>
                    <a:pt x="0" y="109746"/>
                  </a:lnTo>
                  <a:lnTo>
                    <a:pt x="0" y="149948"/>
                  </a:lnTo>
                  <a:lnTo>
                    <a:pt x="951" y="180890"/>
                  </a:lnTo>
                  <a:lnTo>
                    <a:pt x="8573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10"/>
            <p:cNvSpPr/>
            <p:nvPr>
              <p:custDataLst>
                <p:tags r:id="rId73"/>
              </p:custDataLst>
            </p:nvPr>
          </p:nvSpPr>
          <p:spPr>
            <a:xfrm>
              <a:off x="6308849" y="2137999"/>
              <a:ext cx="260545" cy="359798"/>
            </a:xfrm>
            <a:custGeom>
              <a:avLst/>
              <a:gdLst/>
              <a:ahLst/>
              <a:cxnLst/>
              <a:rect l="0" t="0" r="0" b="0"/>
              <a:pathLst>
                <a:path w="260545" h="359798">
                  <a:moveTo>
                    <a:pt x="209108" y="185148"/>
                  </a:moveTo>
                  <a:lnTo>
                    <a:pt x="209108" y="185148"/>
                  </a:lnTo>
                  <a:lnTo>
                    <a:pt x="209108" y="180597"/>
                  </a:lnTo>
                  <a:lnTo>
                    <a:pt x="206569" y="175823"/>
                  </a:lnTo>
                  <a:lnTo>
                    <a:pt x="203217" y="170527"/>
                  </a:lnTo>
                  <a:lnTo>
                    <a:pt x="196338" y="151978"/>
                  </a:lnTo>
                  <a:lnTo>
                    <a:pt x="186288" y="144054"/>
                  </a:lnTo>
                  <a:lnTo>
                    <a:pt x="153293" y="129184"/>
                  </a:lnTo>
                  <a:lnTo>
                    <a:pt x="134454" y="126938"/>
                  </a:lnTo>
                  <a:lnTo>
                    <a:pt x="102428" y="134775"/>
                  </a:lnTo>
                  <a:lnTo>
                    <a:pt x="64317" y="155443"/>
                  </a:lnTo>
                  <a:lnTo>
                    <a:pt x="31812" y="186054"/>
                  </a:lnTo>
                  <a:lnTo>
                    <a:pt x="19820" y="203648"/>
                  </a:lnTo>
                  <a:lnTo>
                    <a:pt x="4360" y="245988"/>
                  </a:lnTo>
                  <a:lnTo>
                    <a:pt x="0" y="267433"/>
                  </a:lnTo>
                  <a:lnTo>
                    <a:pt x="4961" y="304484"/>
                  </a:lnTo>
                  <a:lnTo>
                    <a:pt x="10744" y="321054"/>
                  </a:lnTo>
                  <a:lnTo>
                    <a:pt x="24710" y="340140"/>
                  </a:lnTo>
                  <a:lnTo>
                    <a:pt x="52122" y="358794"/>
                  </a:lnTo>
                  <a:lnTo>
                    <a:pt x="65994" y="359797"/>
                  </a:lnTo>
                  <a:lnTo>
                    <a:pt x="93632" y="352680"/>
                  </a:lnTo>
                  <a:lnTo>
                    <a:pt x="116156" y="340303"/>
                  </a:lnTo>
                  <a:lnTo>
                    <a:pt x="150319" y="305367"/>
                  </a:lnTo>
                  <a:lnTo>
                    <a:pt x="179836" y="271039"/>
                  </a:lnTo>
                  <a:lnTo>
                    <a:pt x="194828" y="241420"/>
                  </a:lnTo>
                  <a:lnTo>
                    <a:pt x="207842" y="209205"/>
                  </a:lnTo>
                  <a:lnTo>
                    <a:pt x="219975" y="175838"/>
                  </a:lnTo>
                  <a:lnTo>
                    <a:pt x="231718" y="141958"/>
                  </a:lnTo>
                  <a:lnTo>
                    <a:pt x="240748" y="110390"/>
                  </a:lnTo>
                  <a:lnTo>
                    <a:pt x="248645" y="68383"/>
                  </a:lnTo>
                  <a:lnTo>
                    <a:pt x="251314" y="29157"/>
                  </a:lnTo>
                  <a:lnTo>
                    <a:pt x="251913" y="294"/>
                  </a:lnTo>
                  <a:lnTo>
                    <a:pt x="250980" y="0"/>
                  </a:lnTo>
                  <a:lnTo>
                    <a:pt x="247404" y="2213"/>
                  </a:lnTo>
                  <a:lnTo>
                    <a:pt x="240034" y="8814"/>
                  </a:lnTo>
                  <a:lnTo>
                    <a:pt x="229011" y="34218"/>
                  </a:lnTo>
                  <a:lnTo>
                    <a:pt x="220201" y="74937"/>
                  </a:lnTo>
                  <a:lnTo>
                    <a:pt x="215888" y="110901"/>
                  </a:lnTo>
                  <a:lnTo>
                    <a:pt x="211117" y="149179"/>
                  </a:lnTo>
                  <a:lnTo>
                    <a:pt x="209704" y="187191"/>
                  </a:lnTo>
                  <a:lnTo>
                    <a:pt x="211825" y="226076"/>
                  </a:lnTo>
                  <a:lnTo>
                    <a:pt x="218486" y="261728"/>
                  </a:lnTo>
                  <a:lnTo>
                    <a:pt x="224719" y="298806"/>
                  </a:lnTo>
                  <a:lnTo>
                    <a:pt x="230350" y="318414"/>
                  </a:lnTo>
                  <a:lnTo>
                    <a:pt x="260544" y="339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11"/>
            <p:cNvSpPr/>
            <p:nvPr>
              <p:custDataLst>
                <p:tags r:id="rId74"/>
              </p:custDataLst>
            </p:nvPr>
          </p:nvSpPr>
          <p:spPr>
            <a:xfrm>
              <a:off x="6066149" y="2299378"/>
              <a:ext cx="141324" cy="210615"/>
            </a:xfrm>
            <a:custGeom>
              <a:avLst/>
              <a:gdLst/>
              <a:ahLst/>
              <a:cxnLst/>
              <a:rect l="0" t="0" r="0" b="0"/>
              <a:pathLst>
                <a:path w="141324" h="210615">
                  <a:moveTo>
                    <a:pt x="6039" y="143785"/>
                  </a:moveTo>
                  <a:lnTo>
                    <a:pt x="6039" y="143785"/>
                  </a:lnTo>
                  <a:lnTo>
                    <a:pt x="10589" y="139234"/>
                  </a:lnTo>
                  <a:lnTo>
                    <a:pt x="15364" y="136999"/>
                  </a:lnTo>
                  <a:lnTo>
                    <a:pt x="30740" y="131014"/>
                  </a:lnTo>
                  <a:lnTo>
                    <a:pt x="70731" y="107711"/>
                  </a:lnTo>
                  <a:lnTo>
                    <a:pt x="113341" y="70273"/>
                  </a:lnTo>
                  <a:lnTo>
                    <a:pt x="126837" y="52577"/>
                  </a:lnTo>
                  <a:lnTo>
                    <a:pt x="140385" y="19555"/>
                  </a:lnTo>
                  <a:lnTo>
                    <a:pt x="141323" y="15245"/>
                  </a:lnTo>
                  <a:lnTo>
                    <a:pt x="140996" y="11419"/>
                  </a:lnTo>
                  <a:lnTo>
                    <a:pt x="138092" y="4628"/>
                  </a:lnTo>
                  <a:lnTo>
                    <a:pt x="134080" y="2436"/>
                  </a:lnTo>
                  <a:lnTo>
                    <a:pt x="122000" y="0"/>
                  </a:lnTo>
                  <a:lnTo>
                    <a:pt x="99135" y="3180"/>
                  </a:lnTo>
                  <a:lnTo>
                    <a:pt x="59917" y="26476"/>
                  </a:lnTo>
                  <a:lnTo>
                    <a:pt x="33433" y="51242"/>
                  </a:lnTo>
                  <a:lnTo>
                    <a:pt x="9474" y="90721"/>
                  </a:lnTo>
                  <a:lnTo>
                    <a:pt x="1024" y="117584"/>
                  </a:lnTo>
                  <a:lnTo>
                    <a:pt x="0" y="134997"/>
                  </a:lnTo>
                  <a:lnTo>
                    <a:pt x="7104" y="166920"/>
                  </a:lnTo>
                  <a:lnTo>
                    <a:pt x="9606" y="173495"/>
                  </a:lnTo>
                  <a:lnTo>
                    <a:pt x="20006" y="183342"/>
                  </a:lnTo>
                  <a:lnTo>
                    <a:pt x="59136" y="200499"/>
                  </a:lnTo>
                  <a:lnTo>
                    <a:pt x="94158" y="210614"/>
                  </a:lnTo>
                  <a:lnTo>
                    <a:pt x="134626" y="203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12"/>
            <p:cNvSpPr/>
            <p:nvPr>
              <p:custDataLst>
                <p:tags r:id="rId75"/>
              </p:custDataLst>
            </p:nvPr>
          </p:nvSpPr>
          <p:spPr>
            <a:xfrm>
              <a:off x="5780723" y="2281411"/>
              <a:ext cx="279172" cy="212992"/>
            </a:xfrm>
            <a:custGeom>
              <a:avLst/>
              <a:gdLst/>
              <a:ahLst/>
              <a:cxnLst/>
              <a:rect l="0" t="0" r="0" b="0"/>
              <a:pathLst>
                <a:path w="279172" h="212992">
                  <a:moveTo>
                    <a:pt x="0" y="41736"/>
                  </a:moveTo>
                  <a:lnTo>
                    <a:pt x="0" y="41736"/>
                  </a:lnTo>
                  <a:lnTo>
                    <a:pt x="0" y="37185"/>
                  </a:lnTo>
                  <a:lnTo>
                    <a:pt x="2539" y="32411"/>
                  </a:lnTo>
                  <a:lnTo>
                    <a:pt x="7796" y="27115"/>
                  </a:lnTo>
                  <a:lnTo>
                    <a:pt x="32082" y="13117"/>
                  </a:lnTo>
                  <a:lnTo>
                    <a:pt x="69061" y="2675"/>
                  </a:lnTo>
                  <a:lnTo>
                    <a:pt x="107563" y="0"/>
                  </a:lnTo>
                  <a:lnTo>
                    <a:pt x="148181" y="1113"/>
                  </a:lnTo>
                  <a:lnTo>
                    <a:pt x="185722" y="12661"/>
                  </a:lnTo>
                  <a:lnTo>
                    <a:pt x="224679" y="29100"/>
                  </a:lnTo>
                  <a:lnTo>
                    <a:pt x="254214" y="51645"/>
                  </a:lnTo>
                  <a:lnTo>
                    <a:pt x="268876" y="68048"/>
                  </a:lnTo>
                  <a:lnTo>
                    <a:pt x="276662" y="84863"/>
                  </a:lnTo>
                  <a:lnTo>
                    <a:pt x="279171" y="100909"/>
                  </a:lnTo>
                  <a:lnTo>
                    <a:pt x="277111" y="114390"/>
                  </a:lnTo>
                  <a:lnTo>
                    <a:pt x="267940" y="126732"/>
                  </a:lnTo>
                  <a:lnTo>
                    <a:pt x="228712" y="161832"/>
                  </a:lnTo>
                  <a:lnTo>
                    <a:pt x="192755" y="180931"/>
                  </a:lnTo>
                  <a:lnTo>
                    <a:pt x="158501" y="197703"/>
                  </a:lnTo>
                  <a:lnTo>
                    <a:pt x="128878" y="208175"/>
                  </a:lnTo>
                  <a:lnTo>
                    <a:pt x="90298" y="212197"/>
                  </a:lnTo>
                  <a:lnTo>
                    <a:pt x="72870" y="212991"/>
                  </a:lnTo>
                  <a:lnTo>
                    <a:pt x="51434" y="196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13"/>
            <p:cNvSpPr/>
            <p:nvPr>
              <p:custDataLst>
                <p:tags r:id="rId76"/>
              </p:custDataLst>
            </p:nvPr>
          </p:nvSpPr>
          <p:spPr>
            <a:xfrm>
              <a:off x="5857875" y="2340292"/>
              <a:ext cx="17146" cy="411481"/>
            </a:xfrm>
            <a:custGeom>
              <a:avLst/>
              <a:gdLst/>
              <a:ahLst/>
              <a:cxnLst/>
              <a:rect l="0" t="0" r="0" b="0"/>
              <a:pathLst>
                <a:path w="17146" h="411481">
                  <a:moveTo>
                    <a:pt x="0" y="0"/>
                  </a:moveTo>
                  <a:lnTo>
                    <a:pt x="0" y="0"/>
                  </a:lnTo>
                  <a:lnTo>
                    <a:pt x="0" y="38306"/>
                  </a:lnTo>
                  <a:lnTo>
                    <a:pt x="0" y="74977"/>
                  </a:lnTo>
                  <a:lnTo>
                    <a:pt x="0" y="106777"/>
                  </a:lnTo>
                  <a:lnTo>
                    <a:pt x="0" y="140329"/>
                  </a:lnTo>
                  <a:lnTo>
                    <a:pt x="0" y="178951"/>
                  </a:lnTo>
                  <a:lnTo>
                    <a:pt x="0" y="220557"/>
                  </a:lnTo>
                  <a:lnTo>
                    <a:pt x="4551" y="263047"/>
                  </a:lnTo>
                  <a:lnTo>
                    <a:pt x="7381" y="305799"/>
                  </a:lnTo>
                  <a:lnTo>
                    <a:pt x="8219" y="344078"/>
                  </a:lnTo>
                  <a:lnTo>
                    <a:pt x="15311" y="384036"/>
                  </a:lnTo>
                  <a:lnTo>
                    <a:pt x="17145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14"/>
            <p:cNvSpPr/>
            <p:nvPr>
              <p:custDataLst>
                <p:tags r:id="rId77"/>
              </p:custDataLst>
            </p:nvPr>
          </p:nvSpPr>
          <p:spPr>
            <a:xfrm>
              <a:off x="5435602" y="2271713"/>
              <a:ext cx="259397" cy="668656"/>
            </a:xfrm>
            <a:custGeom>
              <a:avLst/>
              <a:gdLst/>
              <a:ahLst/>
              <a:cxnLst/>
              <a:rect l="0" t="0" r="0" b="0"/>
              <a:pathLst>
                <a:path w="259397" h="668656">
                  <a:moveTo>
                    <a:pt x="259396" y="0"/>
                  </a:moveTo>
                  <a:lnTo>
                    <a:pt x="259396" y="0"/>
                  </a:lnTo>
                  <a:lnTo>
                    <a:pt x="224709" y="25584"/>
                  </a:lnTo>
                  <a:lnTo>
                    <a:pt x="188687" y="55946"/>
                  </a:lnTo>
                  <a:lnTo>
                    <a:pt x="149333" y="93623"/>
                  </a:lnTo>
                  <a:lnTo>
                    <a:pt x="121579" y="123525"/>
                  </a:lnTo>
                  <a:lnTo>
                    <a:pt x="94321" y="155865"/>
                  </a:lnTo>
                  <a:lnTo>
                    <a:pt x="69507" y="189288"/>
                  </a:lnTo>
                  <a:lnTo>
                    <a:pt x="48318" y="225733"/>
                  </a:lnTo>
                  <a:lnTo>
                    <a:pt x="30328" y="263203"/>
                  </a:lnTo>
                  <a:lnTo>
                    <a:pt x="15983" y="298906"/>
                  </a:lnTo>
                  <a:lnTo>
                    <a:pt x="5797" y="336364"/>
                  </a:lnTo>
                  <a:lnTo>
                    <a:pt x="0" y="374285"/>
                  </a:lnTo>
                  <a:lnTo>
                    <a:pt x="599" y="410189"/>
                  </a:lnTo>
                  <a:lnTo>
                    <a:pt x="1500" y="442656"/>
                  </a:lnTo>
                  <a:lnTo>
                    <a:pt x="3805" y="472961"/>
                  </a:lnTo>
                  <a:lnTo>
                    <a:pt x="11179" y="502304"/>
                  </a:lnTo>
                  <a:lnTo>
                    <a:pt x="21491" y="541049"/>
                  </a:lnTo>
                  <a:lnTo>
                    <a:pt x="40352" y="581430"/>
                  </a:lnTo>
                  <a:lnTo>
                    <a:pt x="68073" y="621044"/>
                  </a:lnTo>
                  <a:lnTo>
                    <a:pt x="109625" y="652508"/>
                  </a:lnTo>
                  <a:lnTo>
                    <a:pt x="133432" y="664477"/>
                  </a:lnTo>
                  <a:lnTo>
                    <a:pt x="165098" y="668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415"/>
          <p:cNvSpPr/>
          <p:nvPr>
            <p:custDataLst>
              <p:tags r:id="rId1"/>
            </p:custDataLst>
          </p:nvPr>
        </p:nvSpPr>
        <p:spPr>
          <a:xfrm>
            <a:off x="7195186" y="1988820"/>
            <a:ext cx="419981" cy="831534"/>
          </a:xfrm>
          <a:custGeom>
            <a:avLst/>
            <a:gdLst/>
            <a:ahLst/>
            <a:cxnLst/>
            <a:rect l="0" t="0" r="0" b="0"/>
            <a:pathLst>
              <a:path w="419981" h="831534">
                <a:moveTo>
                  <a:pt x="0" y="0"/>
                </a:moveTo>
                <a:lnTo>
                  <a:pt x="0" y="0"/>
                </a:lnTo>
                <a:lnTo>
                  <a:pt x="7381" y="7381"/>
                </a:lnTo>
                <a:lnTo>
                  <a:pt x="27779" y="20400"/>
                </a:lnTo>
                <a:lnTo>
                  <a:pt x="45296" y="41127"/>
                </a:lnTo>
                <a:lnTo>
                  <a:pt x="83009" y="70144"/>
                </a:lnTo>
                <a:lnTo>
                  <a:pt x="120784" y="94880"/>
                </a:lnTo>
                <a:lnTo>
                  <a:pt x="162978" y="123902"/>
                </a:lnTo>
                <a:lnTo>
                  <a:pt x="205752" y="158839"/>
                </a:lnTo>
                <a:lnTo>
                  <a:pt x="248603" y="197764"/>
                </a:lnTo>
                <a:lnTo>
                  <a:pt x="291465" y="240109"/>
                </a:lnTo>
                <a:lnTo>
                  <a:pt x="325753" y="276875"/>
                </a:lnTo>
                <a:lnTo>
                  <a:pt x="351471" y="309367"/>
                </a:lnTo>
                <a:lnTo>
                  <a:pt x="372109" y="343124"/>
                </a:lnTo>
                <a:lnTo>
                  <a:pt x="386796" y="377257"/>
                </a:lnTo>
                <a:lnTo>
                  <a:pt x="400673" y="411500"/>
                </a:lnTo>
                <a:lnTo>
                  <a:pt x="410818" y="445776"/>
                </a:lnTo>
                <a:lnTo>
                  <a:pt x="418228" y="486940"/>
                </a:lnTo>
                <a:lnTo>
                  <a:pt x="419692" y="523541"/>
                </a:lnTo>
                <a:lnTo>
                  <a:pt x="419980" y="563932"/>
                </a:lnTo>
                <a:lnTo>
                  <a:pt x="417490" y="590953"/>
                </a:lnTo>
                <a:lnTo>
                  <a:pt x="408116" y="625684"/>
                </a:lnTo>
                <a:lnTo>
                  <a:pt x="390248" y="661014"/>
                </a:lnTo>
                <a:lnTo>
                  <a:pt x="365833" y="701153"/>
                </a:lnTo>
                <a:lnTo>
                  <a:pt x="333776" y="736881"/>
                </a:lnTo>
                <a:lnTo>
                  <a:pt x="293084" y="771455"/>
                </a:lnTo>
                <a:lnTo>
                  <a:pt x="255212" y="800726"/>
                </a:lnTo>
                <a:lnTo>
                  <a:pt x="205739" y="83153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89"/>
          <p:cNvGrpSpPr/>
          <p:nvPr/>
        </p:nvGrpSpPr>
        <p:grpSpPr>
          <a:xfrm>
            <a:off x="5465487" y="2991803"/>
            <a:ext cx="2646957" cy="1491616"/>
            <a:chOff x="5465487" y="2991803"/>
            <a:chExt cx="2646957" cy="1491616"/>
          </a:xfrm>
        </p:grpSpPr>
        <p:sp>
          <p:nvSpPr>
            <p:cNvPr id="22" name="SMARTInkShape-416"/>
            <p:cNvSpPr/>
            <p:nvPr>
              <p:custDataLst>
                <p:tags r:id="rId30"/>
              </p:custDataLst>
            </p:nvPr>
          </p:nvSpPr>
          <p:spPr>
            <a:xfrm>
              <a:off x="8086725" y="4063365"/>
              <a:ext cx="25719" cy="77154"/>
            </a:xfrm>
            <a:custGeom>
              <a:avLst/>
              <a:gdLst/>
              <a:ahLst/>
              <a:cxnLst/>
              <a:rect l="0" t="0" r="0" b="0"/>
              <a:pathLst>
                <a:path w="25719" h="77154">
                  <a:moveTo>
                    <a:pt x="25718" y="0"/>
                  </a:moveTo>
                  <a:lnTo>
                    <a:pt x="25718" y="0"/>
                  </a:lnTo>
                  <a:lnTo>
                    <a:pt x="25718" y="17321"/>
                  </a:lnTo>
                  <a:lnTo>
                    <a:pt x="7091" y="57139"/>
                  </a:lnTo>
                  <a:lnTo>
                    <a:pt x="0" y="771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17"/>
            <p:cNvSpPr/>
            <p:nvPr>
              <p:custDataLst>
                <p:tags r:id="rId31"/>
              </p:custDataLst>
            </p:nvPr>
          </p:nvSpPr>
          <p:spPr>
            <a:xfrm>
              <a:off x="7910336" y="3919646"/>
              <a:ext cx="167817" cy="254106"/>
            </a:xfrm>
            <a:custGeom>
              <a:avLst/>
              <a:gdLst/>
              <a:ahLst/>
              <a:cxnLst/>
              <a:rect l="0" t="0" r="0" b="0"/>
              <a:pathLst>
                <a:path w="167817" h="254106">
                  <a:moveTo>
                    <a:pt x="4939" y="57994"/>
                  </a:moveTo>
                  <a:lnTo>
                    <a:pt x="4939" y="57994"/>
                  </a:lnTo>
                  <a:lnTo>
                    <a:pt x="4939" y="62545"/>
                  </a:lnTo>
                  <a:lnTo>
                    <a:pt x="0" y="79460"/>
                  </a:lnTo>
                  <a:lnTo>
                    <a:pt x="4100" y="115866"/>
                  </a:lnTo>
                  <a:lnTo>
                    <a:pt x="4773" y="152822"/>
                  </a:lnTo>
                  <a:lnTo>
                    <a:pt x="7446" y="193284"/>
                  </a:lnTo>
                  <a:lnTo>
                    <a:pt x="12713" y="230926"/>
                  </a:lnTo>
                  <a:lnTo>
                    <a:pt x="13480" y="254105"/>
                  </a:lnTo>
                  <a:lnTo>
                    <a:pt x="13511" y="218496"/>
                  </a:lnTo>
                  <a:lnTo>
                    <a:pt x="13512" y="181032"/>
                  </a:lnTo>
                  <a:lnTo>
                    <a:pt x="15416" y="156493"/>
                  </a:lnTo>
                  <a:lnTo>
                    <a:pt x="26246" y="120304"/>
                  </a:lnTo>
                  <a:lnTo>
                    <a:pt x="36864" y="81748"/>
                  </a:lnTo>
                  <a:lnTo>
                    <a:pt x="57035" y="42155"/>
                  </a:lnTo>
                  <a:lnTo>
                    <a:pt x="68098" y="26189"/>
                  </a:lnTo>
                  <a:lnTo>
                    <a:pt x="79365" y="15918"/>
                  </a:lnTo>
                  <a:lnTo>
                    <a:pt x="100969" y="4781"/>
                  </a:lnTo>
                  <a:lnTo>
                    <a:pt x="120916" y="0"/>
                  </a:lnTo>
                  <a:lnTo>
                    <a:pt x="133003" y="1421"/>
                  </a:lnTo>
                  <a:lnTo>
                    <a:pt x="143771" y="5228"/>
                  </a:lnTo>
                  <a:lnTo>
                    <a:pt x="157019" y="13639"/>
                  </a:lnTo>
                  <a:lnTo>
                    <a:pt x="167816" y="32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8"/>
            <p:cNvSpPr/>
            <p:nvPr>
              <p:custDataLst>
                <p:tags r:id="rId32"/>
              </p:custDataLst>
            </p:nvPr>
          </p:nvSpPr>
          <p:spPr>
            <a:xfrm>
              <a:off x="7720550" y="3979387"/>
              <a:ext cx="138244" cy="205692"/>
            </a:xfrm>
            <a:custGeom>
              <a:avLst/>
              <a:gdLst/>
              <a:ahLst/>
              <a:cxnLst/>
              <a:rect l="0" t="0" r="0" b="0"/>
              <a:pathLst>
                <a:path w="138244" h="205692">
                  <a:moveTo>
                    <a:pt x="23275" y="126841"/>
                  </a:moveTo>
                  <a:lnTo>
                    <a:pt x="23275" y="126841"/>
                  </a:lnTo>
                  <a:lnTo>
                    <a:pt x="23275" y="134222"/>
                  </a:lnTo>
                  <a:lnTo>
                    <a:pt x="32600" y="128471"/>
                  </a:lnTo>
                  <a:lnTo>
                    <a:pt x="47977" y="122612"/>
                  </a:lnTo>
                  <a:lnTo>
                    <a:pt x="85138" y="94786"/>
                  </a:lnTo>
                  <a:lnTo>
                    <a:pt x="110279" y="64211"/>
                  </a:lnTo>
                  <a:lnTo>
                    <a:pt x="137149" y="23155"/>
                  </a:lnTo>
                  <a:lnTo>
                    <a:pt x="138243" y="19617"/>
                  </a:lnTo>
                  <a:lnTo>
                    <a:pt x="138020" y="16306"/>
                  </a:lnTo>
                  <a:lnTo>
                    <a:pt x="135233" y="10087"/>
                  </a:lnTo>
                  <a:lnTo>
                    <a:pt x="130819" y="4147"/>
                  </a:lnTo>
                  <a:lnTo>
                    <a:pt x="123142" y="873"/>
                  </a:lnTo>
                  <a:lnTo>
                    <a:pt x="118429" y="0"/>
                  </a:lnTo>
                  <a:lnTo>
                    <a:pt x="108110" y="1569"/>
                  </a:lnTo>
                  <a:lnTo>
                    <a:pt x="73464" y="14882"/>
                  </a:lnTo>
                  <a:lnTo>
                    <a:pt x="42714" y="42707"/>
                  </a:lnTo>
                  <a:lnTo>
                    <a:pt x="13100" y="85140"/>
                  </a:lnTo>
                  <a:lnTo>
                    <a:pt x="2586" y="116602"/>
                  </a:lnTo>
                  <a:lnTo>
                    <a:pt x="0" y="148148"/>
                  </a:lnTo>
                  <a:lnTo>
                    <a:pt x="2771" y="163616"/>
                  </a:lnTo>
                  <a:lnTo>
                    <a:pt x="14236" y="187585"/>
                  </a:lnTo>
                  <a:lnTo>
                    <a:pt x="24339" y="199240"/>
                  </a:lnTo>
                  <a:lnTo>
                    <a:pt x="29699" y="203682"/>
                  </a:lnTo>
                  <a:lnTo>
                    <a:pt x="36130" y="205691"/>
                  </a:lnTo>
                  <a:lnTo>
                    <a:pt x="50895" y="205382"/>
                  </a:lnTo>
                  <a:lnTo>
                    <a:pt x="86942" y="196734"/>
                  </a:lnTo>
                  <a:lnTo>
                    <a:pt x="109000" y="178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19"/>
            <p:cNvSpPr/>
            <p:nvPr>
              <p:custDataLst>
                <p:tags r:id="rId33"/>
              </p:custDataLst>
            </p:nvPr>
          </p:nvSpPr>
          <p:spPr>
            <a:xfrm>
              <a:off x="7589520" y="3960495"/>
              <a:ext cx="120017" cy="288937"/>
            </a:xfrm>
            <a:custGeom>
              <a:avLst/>
              <a:gdLst/>
              <a:ahLst/>
              <a:cxnLst/>
              <a:rect l="0" t="0" r="0" b="0"/>
              <a:pathLst>
                <a:path w="120017" h="288937">
                  <a:moveTo>
                    <a:pt x="8573" y="17145"/>
                  </a:moveTo>
                  <a:lnTo>
                    <a:pt x="8573" y="17145"/>
                  </a:lnTo>
                  <a:lnTo>
                    <a:pt x="13124" y="21696"/>
                  </a:lnTo>
                  <a:lnTo>
                    <a:pt x="13511" y="23989"/>
                  </a:lnTo>
                  <a:lnTo>
                    <a:pt x="12818" y="26470"/>
                  </a:lnTo>
                  <a:lnTo>
                    <a:pt x="10460" y="31767"/>
                  </a:lnTo>
                  <a:lnTo>
                    <a:pt x="1897" y="70105"/>
                  </a:lnTo>
                  <a:lnTo>
                    <a:pt x="374" y="107722"/>
                  </a:lnTo>
                  <a:lnTo>
                    <a:pt x="111" y="145159"/>
                  </a:lnTo>
                  <a:lnTo>
                    <a:pt x="33" y="181863"/>
                  </a:lnTo>
                  <a:lnTo>
                    <a:pt x="10" y="221420"/>
                  </a:lnTo>
                  <a:lnTo>
                    <a:pt x="4" y="263302"/>
                  </a:lnTo>
                  <a:lnTo>
                    <a:pt x="0" y="288936"/>
                  </a:lnTo>
                  <a:lnTo>
                    <a:pt x="4551" y="249504"/>
                  </a:lnTo>
                  <a:lnTo>
                    <a:pt x="7381" y="208018"/>
                  </a:lnTo>
                  <a:lnTo>
                    <a:pt x="12770" y="170114"/>
                  </a:lnTo>
                  <a:lnTo>
                    <a:pt x="24951" y="130203"/>
                  </a:lnTo>
                  <a:lnTo>
                    <a:pt x="36073" y="92765"/>
                  </a:lnTo>
                  <a:lnTo>
                    <a:pt x="49952" y="57543"/>
                  </a:lnTo>
                  <a:lnTo>
                    <a:pt x="66131" y="32078"/>
                  </a:lnTo>
                  <a:lnTo>
                    <a:pt x="79874" y="21242"/>
                  </a:lnTo>
                  <a:lnTo>
                    <a:pt x="120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20"/>
            <p:cNvSpPr/>
            <p:nvPr>
              <p:custDataLst>
                <p:tags r:id="rId34"/>
              </p:custDataLst>
            </p:nvPr>
          </p:nvSpPr>
          <p:spPr>
            <a:xfrm>
              <a:off x="7410377" y="3965600"/>
              <a:ext cx="161999" cy="233835"/>
            </a:xfrm>
            <a:custGeom>
              <a:avLst/>
              <a:gdLst/>
              <a:ahLst/>
              <a:cxnLst/>
              <a:rect l="0" t="0" r="0" b="0"/>
              <a:pathLst>
                <a:path w="161999" h="233835">
                  <a:moveTo>
                    <a:pt x="7693" y="157772"/>
                  </a:moveTo>
                  <a:lnTo>
                    <a:pt x="7693" y="157772"/>
                  </a:lnTo>
                  <a:lnTo>
                    <a:pt x="19625" y="157772"/>
                  </a:lnTo>
                  <a:lnTo>
                    <a:pt x="25061" y="155233"/>
                  </a:lnTo>
                  <a:lnTo>
                    <a:pt x="27845" y="153222"/>
                  </a:lnTo>
                  <a:lnTo>
                    <a:pt x="61336" y="140451"/>
                  </a:lnTo>
                  <a:lnTo>
                    <a:pt x="87010" y="119073"/>
                  </a:lnTo>
                  <a:lnTo>
                    <a:pt x="116187" y="80039"/>
                  </a:lnTo>
                  <a:lnTo>
                    <a:pt x="131324" y="53059"/>
                  </a:lnTo>
                  <a:lnTo>
                    <a:pt x="135628" y="23604"/>
                  </a:lnTo>
                  <a:lnTo>
                    <a:pt x="133941" y="18797"/>
                  </a:lnTo>
                  <a:lnTo>
                    <a:pt x="116911" y="1124"/>
                  </a:lnTo>
                  <a:lnTo>
                    <a:pt x="111937" y="0"/>
                  </a:lnTo>
                  <a:lnTo>
                    <a:pt x="92238" y="2969"/>
                  </a:lnTo>
                  <a:lnTo>
                    <a:pt x="79876" y="7373"/>
                  </a:lnTo>
                  <a:lnTo>
                    <a:pt x="41328" y="39401"/>
                  </a:lnTo>
                  <a:lnTo>
                    <a:pt x="26452" y="56585"/>
                  </a:lnTo>
                  <a:lnTo>
                    <a:pt x="9141" y="98662"/>
                  </a:lnTo>
                  <a:lnTo>
                    <a:pt x="2090" y="132320"/>
                  </a:lnTo>
                  <a:lnTo>
                    <a:pt x="0" y="166424"/>
                  </a:lnTo>
                  <a:lnTo>
                    <a:pt x="1416" y="187335"/>
                  </a:lnTo>
                  <a:lnTo>
                    <a:pt x="8397" y="202979"/>
                  </a:lnTo>
                  <a:lnTo>
                    <a:pt x="23036" y="222496"/>
                  </a:lnTo>
                  <a:lnTo>
                    <a:pt x="33879" y="229401"/>
                  </a:lnTo>
                  <a:lnTo>
                    <a:pt x="53234" y="233289"/>
                  </a:lnTo>
                  <a:lnTo>
                    <a:pt x="60914" y="233834"/>
                  </a:lnTo>
                  <a:lnTo>
                    <a:pt x="77067" y="229360"/>
                  </a:lnTo>
                  <a:lnTo>
                    <a:pt x="99686" y="216132"/>
                  </a:lnTo>
                  <a:lnTo>
                    <a:pt x="140140" y="186780"/>
                  </a:lnTo>
                  <a:lnTo>
                    <a:pt x="161998" y="157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21"/>
            <p:cNvSpPr/>
            <p:nvPr>
              <p:custDataLst>
                <p:tags r:id="rId35"/>
              </p:custDataLst>
            </p:nvPr>
          </p:nvSpPr>
          <p:spPr>
            <a:xfrm>
              <a:off x="7229509" y="3926205"/>
              <a:ext cx="171417" cy="294744"/>
            </a:xfrm>
            <a:custGeom>
              <a:avLst/>
              <a:gdLst/>
              <a:ahLst/>
              <a:cxnLst/>
              <a:rect l="0" t="0" r="0" b="0"/>
              <a:pathLst>
                <a:path w="171417" h="294744">
                  <a:moveTo>
                    <a:pt x="17111" y="60008"/>
                  </a:moveTo>
                  <a:lnTo>
                    <a:pt x="17111" y="60008"/>
                  </a:lnTo>
                  <a:lnTo>
                    <a:pt x="12560" y="60008"/>
                  </a:lnTo>
                  <a:lnTo>
                    <a:pt x="11220" y="61913"/>
                  </a:lnTo>
                  <a:lnTo>
                    <a:pt x="1910" y="99823"/>
                  </a:lnTo>
                  <a:lnTo>
                    <a:pt x="350" y="141109"/>
                  </a:lnTo>
                  <a:lnTo>
                    <a:pt x="79" y="174631"/>
                  </a:lnTo>
                  <a:lnTo>
                    <a:pt x="0" y="208693"/>
                  </a:lnTo>
                  <a:lnTo>
                    <a:pt x="4527" y="242916"/>
                  </a:lnTo>
                  <a:lnTo>
                    <a:pt x="14590" y="273973"/>
                  </a:lnTo>
                  <a:lnTo>
                    <a:pt x="20117" y="283056"/>
                  </a:lnTo>
                  <a:lnTo>
                    <a:pt x="33136" y="293524"/>
                  </a:lnTo>
                  <a:lnTo>
                    <a:pt x="38272" y="294743"/>
                  </a:lnTo>
                  <a:lnTo>
                    <a:pt x="49058" y="293557"/>
                  </a:lnTo>
                  <a:lnTo>
                    <a:pt x="65841" y="282983"/>
                  </a:lnTo>
                  <a:lnTo>
                    <a:pt x="88578" y="254547"/>
                  </a:lnTo>
                  <a:lnTo>
                    <a:pt x="105702" y="223165"/>
                  </a:lnTo>
                  <a:lnTo>
                    <a:pt x="121889" y="184127"/>
                  </a:lnTo>
                  <a:lnTo>
                    <a:pt x="134093" y="143350"/>
                  </a:lnTo>
                  <a:lnTo>
                    <a:pt x="148398" y="106715"/>
                  </a:lnTo>
                  <a:lnTo>
                    <a:pt x="159093" y="72683"/>
                  </a:lnTo>
                  <a:lnTo>
                    <a:pt x="168700" y="35100"/>
                  </a:lnTo>
                  <a:lnTo>
                    <a:pt x="1714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22"/>
            <p:cNvSpPr/>
            <p:nvPr>
              <p:custDataLst>
                <p:tags r:id="rId36"/>
              </p:custDataLst>
            </p:nvPr>
          </p:nvSpPr>
          <p:spPr>
            <a:xfrm>
              <a:off x="6974027" y="3900872"/>
              <a:ext cx="204013" cy="582547"/>
            </a:xfrm>
            <a:custGeom>
              <a:avLst/>
              <a:gdLst/>
              <a:ahLst/>
              <a:cxnLst/>
              <a:rect l="0" t="0" r="0" b="0"/>
              <a:pathLst>
                <a:path w="204013" h="582547">
                  <a:moveTo>
                    <a:pt x="204012" y="16760"/>
                  </a:moveTo>
                  <a:lnTo>
                    <a:pt x="204012" y="16760"/>
                  </a:lnTo>
                  <a:lnTo>
                    <a:pt x="191243" y="3990"/>
                  </a:lnTo>
                  <a:lnTo>
                    <a:pt x="183733" y="1560"/>
                  </a:lnTo>
                  <a:lnTo>
                    <a:pt x="163389" y="0"/>
                  </a:lnTo>
                  <a:lnTo>
                    <a:pt x="142128" y="4280"/>
                  </a:lnTo>
                  <a:lnTo>
                    <a:pt x="117732" y="16132"/>
                  </a:lnTo>
                  <a:lnTo>
                    <a:pt x="77997" y="50891"/>
                  </a:lnTo>
                  <a:lnTo>
                    <a:pt x="50470" y="84235"/>
                  </a:lnTo>
                  <a:lnTo>
                    <a:pt x="25168" y="123854"/>
                  </a:lnTo>
                  <a:lnTo>
                    <a:pt x="7089" y="164803"/>
                  </a:lnTo>
                  <a:lnTo>
                    <a:pt x="885" y="200537"/>
                  </a:lnTo>
                  <a:lnTo>
                    <a:pt x="0" y="228693"/>
                  </a:lnTo>
                  <a:lnTo>
                    <a:pt x="5345" y="248571"/>
                  </a:lnTo>
                  <a:lnTo>
                    <a:pt x="10306" y="257265"/>
                  </a:lnTo>
                  <a:lnTo>
                    <a:pt x="13915" y="259964"/>
                  </a:lnTo>
                  <a:lnTo>
                    <a:pt x="23005" y="262963"/>
                  </a:lnTo>
                  <a:lnTo>
                    <a:pt x="43383" y="260101"/>
                  </a:lnTo>
                  <a:lnTo>
                    <a:pt x="62968" y="248670"/>
                  </a:lnTo>
                  <a:lnTo>
                    <a:pt x="101761" y="212859"/>
                  </a:lnTo>
                  <a:lnTo>
                    <a:pt x="135555" y="174876"/>
                  </a:lnTo>
                  <a:lnTo>
                    <a:pt x="156636" y="141926"/>
                  </a:lnTo>
                  <a:lnTo>
                    <a:pt x="179873" y="103503"/>
                  </a:lnTo>
                  <a:lnTo>
                    <a:pt x="196985" y="61188"/>
                  </a:lnTo>
                  <a:lnTo>
                    <a:pt x="202625" y="53053"/>
                  </a:lnTo>
                  <a:lnTo>
                    <a:pt x="200856" y="54480"/>
                  </a:lnTo>
                  <a:lnTo>
                    <a:pt x="196895" y="59242"/>
                  </a:lnTo>
                  <a:lnTo>
                    <a:pt x="180077" y="97415"/>
                  </a:lnTo>
                  <a:lnTo>
                    <a:pt x="166653" y="133792"/>
                  </a:lnTo>
                  <a:lnTo>
                    <a:pt x="155267" y="175685"/>
                  </a:lnTo>
                  <a:lnTo>
                    <a:pt x="145518" y="207408"/>
                  </a:lnTo>
                  <a:lnTo>
                    <a:pt x="137375" y="243098"/>
                  </a:lnTo>
                  <a:lnTo>
                    <a:pt x="131533" y="281185"/>
                  </a:lnTo>
                  <a:lnTo>
                    <a:pt x="128937" y="320337"/>
                  </a:lnTo>
                  <a:lnTo>
                    <a:pt x="127783" y="357423"/>
                  </a:lnTo>
                  <a:lnTo>
                    <a:pt x="127271" y="392956"/>
                  </a:lnTo>
                  <a:lnTo>
                    <a:pt x="127043" y="427799"/>
                  </a:lnTo>
                  <a:lnTo>
                    <a:pt x="126941" y="459794"/>
                  </a:lnTo>
                  <a:lnTo>
                    <a:pt x="126885" y="502042"/>
                  </a:lnTo>
                  <a:lnTo>
                    <a:pt x="126868" y="536150"/>
                  </a:lnTo>
                  <a:lnTo>
                    <a:pt x="126862" y="559622"/>
                  </a:lnTo>
                  <a:lnTo>
                    <a:pt x="135434" y="582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23"/>
            <p:cNvSpPr/>
            <p:nvPr>
              <p:custDataLst>
                <p:tags r:id="rId37"/>
              </p:custDataLst>
            </p:nvPr>
          </p:nvSpPr>
          <p:spPr>
            <a:xfrm>
              <a:off x="8018145" y="3703320"/>
              <a:ext cx="60008" cy="120016"/>
            </a:xfrm>
            <a:custGeom>
              <a:avLst/>
              <a:gdLst/>
              <a:ahLst/>
              <a:cxnLst/>
              <a:rect l="0" t="0" r="0" b="0"/>
              <a:pathLst>
                <a:path w="60008" h="120016">
                  <a:moveTo>
                    <a:pt x="60007" y="0"/>
                  </a:moveTo>
                  <a:lnTo>
                    <a:pt x="60007" y="0"/>
                  </a:lnTo>
                  <a:lnTo>
                    <a:pt x="60007" y="4551"/>
                  </a:lnTo>
                  <a:lnTo>
                    <a:pt x="57468" y="9325"/>
                  </a:lnTo>
                  <a:lnTo>
                    <a:pt x="48076" y="24702"/>
                  </a:lnTo>
                  <a:lnTo>
                    <a:pt x="36096" y="58819"/>
                  </a:lnTo>
                  <a:lnTo>
                    <a:pt x="13342" y="99591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24"/>
            <p:cNvSpPr/>
            <p:nvPr>
              <p:custDataLst>
                <p:tags r:id="rId38"/>
              </p:custDataLst>
            </p:nvPr>
          </p:nvSpPr>
          <p:spPr>
            <a:xfrm>
              <a:off x="7872518" y="3542229"/>
              <a:ext cx="171346" cy="246014"/>
            </a:xfrm>
            <a:custGeom>
              <a:avLst/>
              <a:gdLst/>
              <a:ahLst/>
              <a:cxnLst/>
              <a:rect l="0" t="0" r="0" b="0"/>
              <a:pathLst>
                <a:path w="171346" h="246014">
                  <a:moveTo>
                    <a:pt x="17039" y="32503"/>
                  </a:moveTo>
                  <a:lnTo>
                    <a:pt x="17039" y="32503"/>
                  </a:lnTo>
                  <a:lnTo>
                    <a:pt x="17039" y="69780"/>
                  </a:lnTo>
                  <a:lnTo>
                    <a:pt x="12488" y="106224"/>
                  </a:lnTo>
                  <a:lnTo>
                    <a:pt x="9658" y="138908"/>
                  </a:lnTo>
                  <a:lnTo>
                    <a:pt x="8702" y="177241"/>
                  </a:lnTo>
                  <a:lnTo>
                    <a:pt x="5973" y="212329"/>
                  </a:lnTo>
                  <a:lnTo>
                    <a:pt x="0" y="246013"/>
                  </a:lnTo>
                  <a:lnTo>
                    <a:pt x="853" y="218459"/>
                  </a:lnTo>
                  <a:lnTo>
                    <a:pt x="11760" y="183747"/>
                  </a:lnTo>
                  <a:lnTo>
                    <a:pt x="26587" y="149072"/>
                  </a:lnTo>
                  <a:lnTo>
                    <a:pt x="43047" y="111175"/>
                  </a:lnTo>
                  <a:lnTo>
                    <a:pt x="65674" y="68787"/>
                  </a:lnTo>
                  <a:lnTo>
                    <a:pt x="88488" y="34802"/>
                  </a:lnTo>
                  <a:lnTo>
                    <a:pt x="111339" y="16941"/>
                  </a:lnTo>
                  <a:lnTo>
                    <a:pt x="134020" y="2232"/>
                  </a:lnTo>
                  <a:lnTo>
                    <a:pt x="143962" y="0"/>
                  </a:lnTo>
                  <a:lnTo>
                    <a:pt x="152189" y="1547"/>
                  </a:lnTo>
                  <a:lnTo>
                    <a:pt x="162331" y="7049"/>
                  </a:lnTo>
                  <a:lnTo>
                    <a:pt x="171345" y="15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25"/>
            <p:cNvSpPr/>
            <p:nvPr>
              <p:custDataLst>
                <p:tags r:id="rId39"/>
              </p:custDataLst>
            </p:nvPr>
          </p:nvSpPr>
          <p:spPr>
            <a:xfrm>
              <a:off x="7743825" y="3609022"/>
              <a:ext cx="25719" cy="188597"/>
            </a:xfrm>
            <a:custGeom>
              <a:avLst/>
              <a:gdLst/>
              <a:ahLst/>
              <a:cxnLst/>
              <a:rect l="0" t="0" r="0" b="0"/>
              <a:pathLst>
                <a:path w="25719" h="188597">
                  <a:moveTo>
                    <a:pt x="25718" y="0"/>
                  </a:moveTo>
                  <a:lnTo>
                    <a:pt x="25718" y="0"/>
                  </a:lnTo>
                  <a:lnTo>
                    <a:pt x="25718" y="7381"/>
                  </a:lnTo>
                  <a:lnTo>
                    <a:pt x="18932" y="27066"/>
                  </a:lnTo>
                  <a:lnTo>
                    <a:pt x="11489" y="62267"/>
                  </a:lnTo>
                  <a:lnTo>
                    <a:pt x="6609" y="101341"/>
                  </a:lnTo>
                  <a:lnTo>
                    <a:pt x="1305" y="136858"/>
                  </a:lnTo>
                  <a:lnTo>
                    <a:pt x="77" y="177571"/>
                  </a:lnTo>
                  <a:lnTo>
                    <a:pt x="0" y="188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26"/>
            <p:cNvSpPr/>
            <p:nvPr>
              <p:custDataLst>
                <p:tags r:id="rId40"/>
              </p:custDataLst>
            </p:nvPr>
          </p:nvSpPr>
          <p:spPr>
            <a:xfrm>
              <a:off x="7572488" y="3558317"/>
              <a:ext cx="137049" cy="226305"/>
            </a:xfrm>
            <a:custGeom>
              <a:avLst/>
              <a:gdLst/>
              <a:ahLst/>
              <a:cxnLst/>
              <a:rect l="0" t="0" r="0" b="0"/>
              <a:pathLst>
                <a:path w="137049" h="226305">
                  <a:moveTo>
                    <a:pt x="17032" y="24988"/>
                  </a:moveTo>
                  <a:lnTo>
                    <a:pt x="17032" y="24988"/>
                  </a:lnTo>
                  <a:lnTo>
                    <a:pt x="17032" y="29539"/>
                  </a:lnTo>
                  <a:lnTo>
                    <a:pt x="14492" y="34313"/>
                  </a:lnTo>
                  <a:lnTo>
                    <a:pt x="12481" y="36920"/>
                  </a:lnTo>
                  <a:lnTo>
                    <a:pt x="10246" y="44896"/>
                  </a:lnTo>
                  <a:lnTo>
                    <a:pt x="2804" y="78868"/>
                  </a:lnTo>
                  <a:lnTo>
                    <a:pt x="462" y="117793"/>
                  </a:lnTo>
                  <a:lnTo>
                    <a:pt x="0" y="157831"/>
                  </a:lnTo>
                  <a:lnTo>
                    <a:pt x="862" y="194633"/>
                  </a:lnTo>
                  <a:lnTo>
                    <a:pt x="8224" y="226304"/>
                  </a:lnTo>
                  <a:lnTo>
                    <a:pt x="9406" y="191151"/>
                  </a:lnTo>
                  <a:lnTo>
                    <a:pt x="17784" y="151967"/>
                  </a:lnTo>
                  <a:lnTo>
                    <a:pt x="25827" y="118809"/>
                  </a:lnTo>
                  <a:lnTo>
                    <a:pt x="36782" y="87394"/>
                  </a:lnTo>
                  <a:lnTo>
                    <a:pt x="53001" y="46629"/>
                  </a:lnTo>
                  <a:lnTo>
                    <a:pt x="71268" y="16527"/>
                  </a:lnTo>
                  <a:lnTo>
                    <a:pt x="78602" y="7575"/>
                  </a:lnTo>
                  <a:lnTo>
                    <a:pt x="87576" y="2962"/>
                  </a:lnTo>
                  <a:lnTo>
                    <a:pt x="104309" y="0"/>
                  </a:lnTo>
                  <a:lnTo>
                    <a:pt x="110748" y="2135"/>
                  </a:lnTo>
                  <a:lnTo>
                    <a:pt x="137048" y="24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27"/>
            <p:cNvSpPr/>
            <p:nvPr>
              <p:custDataLst>
                <p:tags r:id="rId41"/>
              </p:custDataLst>
            </p:nvPr>
          </p:nvSpPr>
          <p:spPr>
            <a:xfrm>
              <a:off x="7186613" y="3540978"/>
              <a:ext cx="360045" cy="228164"/>
            </a:xfrm>
            <a:custGeom>
              <a:avLst/>
              <a:gdLst/>
              <a:ahLst/>
              <a:cxnLst/>
              <a:rect l="0" t="0" r="0" b="0"/>
              <a:pathLst>
                <a:path w="360045" h="228164">
                  <a:moveTo>
                    <a:pt x="0" y="85190"/>
                  </a:moveTo>
                  <a:lnTo>
                    <a:pt x="0" y="85190"/>
                  </a:lnTo>
                  <a:lnTo>
                    <a:pt x="0" y="80639"/>
                  </a:lnTo>
                  <a:lnTo>
                    <a:pt x="951" y="79298"/>
                  </a:lnTo>
                  <a:lnTo>
                    <a:pt x="2540" y="78404"/>
                  </a:lnTo>
                  <a:lnTo>
                    <a:pt x="11865" y="77147"/>
                  </a:lnTo>
                  <a:lnTo>
                    <a:pt x="22418" y="77805"/>
                  </a:lnTo>
                  <a:lnTo>
                    <a:pt x="65253" y="84029"/>
                  </a:lnTo>
                  <a:lnTo>
                    <a:pt x="103165" y="84960"/>
                  </a:lnTo>
                  <a:lnTo>
                    <a:pt x="135236" y="85122"/>
                  </a:lnTo>
                  <a:lnTo>
                    <a:pt x="177666" y="85176"/>
                  </a:lnTo>
                  <a:lnTo>
                    <a:pt x="205041" y="82646"/>
                  </a:lnTo>
                  <a:lnTo>
                    <a:pt x="247558" y="76459"/>
                  </a:lnTo>
                  <a:lnTo>
                    <a:pt x="279520" y="64790"/>
                  </a:lnTo>
                  <a:lnTo>
                    <a:pt x="288697" y="56755"/>
                  </a:lnTo>
                  <a:lnTo>
                    <a:pt x="294997" y="47787"/>
                  </a:lnTo>
                  <a:lnTo>
                    <a:pt x="297797" y="40626"/>
                  </a:lnTo>
                  <a:lnTo>
                    <a:pt x="299373" y="26689"/>
                  </a:lnTo>
                  <a:lnTo>
                    <a:pt x="297202" y="18549"/>
                  </a:lnTo>
                  <a:lnTo>
                    <a:pt x="288047" y="5562"/>
                  </a:lnTo>
                  <a:lnTo>
                    <a:pt x="280103" y="2175"/>
                  </a:lnTo>
                  <a:lnTo>
                    <a:pt x="254930" y="0"/>
                  </a:lnTo>
                  <a:lnTo>
                    <a:pt x="239033" y="7322"/>
                  </a:lnTo>
                  <a:lnTo>
                    <a:pt x="210093" y="30756"/>
                  </a:lnTo>
                  <a:lnTo>
                    <a:pt x="196446" y="57102"/>
                  </a:lnTo>
                  <a:lnTo>
                    <a:pt x="186370" y="89038"/>
                  </a:lnTo>
                  <a:lnTo>
                    <a:pt x="186454" y="122631"/>
                  </a:lnTo>
                  <a:lnTo>
                    <a:pt x="195968" y="161271"/>
                  </a:lnTo>
                  <a:lnTo>
                    <a:pt x="210887" y="187742"/>
                  </a:lnTo>
                  <a:lnTo>
                    <a:pt x="238507" y="217207"/>
                  </a:lnTo>
                  <a:lnTo>
                    <a:pt x="244730" y="221779"/>
                  </a:lnTo>
                  <a:lnTo>
                    <a:pt x="261804" y="226858"/>
                  </a:lnTo>
                  <a:lnTo>
                    <a:pt x="281139" y="228163"/>
                  </a:lnTo>
                  <a:lnTo>
                    <a:pt x="308090" y="222591"/>
                  </a:lnTo>
                  <a:lnTo>
                    <a:pt x="337752" y="207871"/>
                  </a:lnTo>
                  <a:lnTo>
                    <a:pt x="360044" y="188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28"/>
            <p:cNvSpPr/>
            <p:nvPr>
              <p:custDataLst>
                <p:tags r:id="rId42"/>
              </p:custDataLst>
            </p:nvPr>
          </p:nvSpPr>
          <p:spPr>
            <a:xfrm>
              <a:off x="7265250" y="3430650"/>
              <a:ext cx="178539" cy="306961"/>
            </a:xfrm>
            <a:custGeom>
              <a:avLst/>
              <a:gdLst/>
              <a:ahLst/>
              <a:cxnLst/>
              <a:rect l="0" t="0" r="0" b="0"/>
              <a:pathLst>
                <a:path w="178539" h="306961">
                  <a:moveTo>
                    <a:pt x="178538" y="24068"/>
                  </a:moveTo>
                  <a:lnTo>
                    <a:pt x="178538" y="24068"/>
                  </a:lnTo>
                  <a:lnTo>
                    <a:pt x="173987" y="24068"/>
                  </a:lnTo>
                  <a:lnTo>
                    <a:pt x="172646" y="23115"/>
                  </a:lnTo>
                  <a:lnTo>
                    <a:pt x="171752" y="21527"/>
                  </a:lnTo>
                  <a:lnTo>
                    <a:pt x="171156" y="19517"/>
                  </a:lnTo>
                  <a:lnTo>
                    <a:pt x="165414" y="14743"/>
                  </a:lnTo>
                  <a:lnTo>
                    <a:pt x="146206" y="3916"/>
                  </a:lnTo>
                  <a:lnTo>
                    <a:pt x="125143" y="0"/>
                  </a:lnTo>
                  <a:lnTo>
                    <a:pt x="109087" y="4163"/>
                  </a:lnTo>
                  <a:lnTo>
                    <a:pt x="75496" y="22359"/>
                  </a:lnTo>
                  <a:lnTo>
                    <a:pt x="41344" y="57985"/>
                  </a:lnTo>
                  <a:lnTo>
                    <a:pt x="17555" y="91478"/>
                  </a:lnTo>
                  <a:lnTo>
                    <a:pt x="4579" y="130190"/>
                  </a:lnTo>
                  <a:lnTo>
                    <a:pt x="313" y="166213"/>
                  </a:lnTo>
                  <a:lnTo>
                    <a:pt x="0" y="201016"/>
                  </a:lnTo>
                  <a:lnTo>
                    <a:pt x="4564" y="234506"/>
                  </a:lnTo>
                  <a:lnTo>
                    <a:pt x="9129" y="269365"/>
                  </a:lnTo>
                  <a:lnTo>
                    <a:pt x="24232" y="306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29"/>
            <p:cNvSpPr/>
            <p:nvPr>
              <p:custDataLst>
                <p:tags r:id="rId43"/>
              </p:custDataLst>
            </p:nvPr>
          </p:nvSpPr>
          <p:spPr>
            <a:xfrm>
              <a:off x="7052146" y="3562360"/>
              <a:ext cx="133818" cy="218113"/>
            </a:xfrm>
            <a:custGeom>
              <a:avLst/>
              <a:gdLst/>
              <a:ahLst/>
              <a:cxnLst/>
              <a:rect l="0" t="0" r="0" b="0"/>
              <a:pathLst>
                <a:path w="133818" h="218113">
                  <a:moveTo>
                    <a:pt x="23024" y="115243"/>
                  </a:moveTo>
                  <a:lnTo>
                    <a:pt x="23024" y="115243"/>
                  </a:lnTo>
                  <a:lnTo>
                    <a:pt x="40345" y="115243"/>
                  </a:lnTo>
                  <a:lnTo>
                    <a:pt x="47549" y="112703"/>
                  </a:lnTo>
                  <a:lnTo>
                    <a:pt x="86177" y="91331"/>
                  </a:lnTo>
                  <a:lnTo>
                    <a:pt x="119252" y="60606"/>
                  </a:lnTo>
                  <a:lnTo>
                    <a:pt x="129535" y="43703"/>
                  </a:lnTo>
                  <a:lnTo>
                    <a:pt x="133493" y="20925"/>
                  </a:lnTo>
                  <a:lnTo>
                    <a:pt x="133817" y="15216"/>
                  </a:lnTo>
                  <a:lnTo>
                    <a:pt x="133081" y="11411"/>
                  </a:lnTo>
                  <a:lnTo>
                    <a:pt x="131637" y="8874"/>
                  </a:lnTo>
                  <a:lnTo>
                    <a:pt x="129723" y="7183"/>
                  </a:lnTo>
                  <a:lnTo>
                    <a:pt x="113376" y="252"/>
                  </a:lnTo>
                  <a:lnTo>
                    <a:pt x="100963" y="0"/>
                  </a:lnTo>
                  <a:lnTo>
                    <a:pt x="68370" y="12151"/>
                  </a:lnTo>
                  <a:lnTo>
                    <a:pt x="30136" y="40977"/>
                  </a:lnTo>
                  <a:lnTo>
                    <a:pt x="15708" y="57471"/>
                  </a:lnTo>
                  <a:lnTo>
                    <a:pt x="3182" y="87224"/>
                  </a:lnTo>
                  <a:lnTo>
                    <a:pt x="0" y="115513"/>
                  </a:lnTo>
                  <a:lnTo>
                    <a:pt x="6975" y="156183"/>
                  </a:lnTo>
                  <a:lnTo>
                    <a:pt x="9468" y="165396"/>
                  </a:lnTo>
                  <a:lnTo>
                    <a:pt x="19856" y="180713"/>
                  </a:lnTo>
                  <a:lnTo>
                    <a:pt x="33999" y="192918"/>
                  </a:lnTo>
                  <a:lnTo>
                    <a:pt x="74776" y="211714"/>
                  </a:lnTo>
                  <a:lnTo>
                    <a:pt x="86617" y="216217"/>
                  </a:lnTo>
                  <a:lnTo>
                    <a:pt x="117322" y="218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30"/>
            <p:cNvSpPr/>
            <p:nvPr>
              <p:custDataLst>
                <p:tags r:id="rId44"/>
              </p:custDataLst>
            </p:nvPr>
          </p:nvSpPr>
          <p:spPr>
            <a:xfrm>
              <a:off x="6920864" y="3506153"/>
              <a:ext cx="180025" cy="256125"/>
            </a:xfrm>
            <a:custGeom>
              <a:avLst/>
              <a:gdLst/>
              <a:ahLst/>
              <a:cxnLst/>
              <a:rect l="0" t="0" r="0" b="0"/>
              <a:pathLst>
                <a:path w="180025" h="256125">
                  <a:moveTo>
                    <a:pt x="0" y="42862"/>
                  </a:moveTo>
                  <a:lnTo>
                    <a:pt x="0" y="42862"/>
                  </a:lnTo>
                  <a:lnTo>
                    <a:pt x="0" y="47413"/>
                  </a:lnTo>
                  <a:lnTo>
                    <a:pt x="2541" y="52187"/>
                  </a:lnTo>
                  <a:lnTo>
                    <a:pt x="4552" y="54794"/>
                  </a:lnTo>
                  <a:lnTo>
                    <a:pt x="7382" y="72115"/>
                  </a:lnTo>
                  <a:lnTo>
                    <a:pt x="10956" y="111908"/>
                  </a:lnTo>
                  <a:lnTo>
                    <a:pt x="15923" y="150375"/>
                  </a:lnTo>
                  <a:lnTo>
                    <a:pt x="11013" y="187818"/>
                  </a:lnTo>
                  <a:lnTo>
                    <a:pt x="8895" y="226804"/>
                  </a:lnTo>
                  <a:lnTo>
                    <a:pt x="362" y="256124"/>
                  </a:lnTo>
                  <a:lnTo>
                    <a:pt x="108" y="247762"/>
                  </a:lnTo>
                  <a:lnTo>
                    <a:pt x="7819" y="220073"/>
                  </a:lnTo>
                  <a:lnTo>
                    <a:pt x="21473" y="188820"/>
                  </a:lnTo>
                  <a:lnTo>
                    <a:pt x="38536" y="150773"/>
                  </a:lnTo>
                  <a:lnTo>
                    <a:pt x="61266" y="114947"/>
                  </a:lnTo>
                  <a:lnTo>
                    <a:pt x="86099" y="81154"/>
                  </a:lnTo>
                  <a:lnTo>
                    <a:pt x="117550" y="43652"/>
                  </a:lnTo>
                  <a:lnTo>
                    <a:pt x="131302" y="27974"/>
                  </a:lnTo>
                  <a:lnTo>
                    <a:pt x="173729" y="3222"/>
                  </a:lnTo>
                  <a:lnTo>
                    <a:pt x="1800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31"/>
            <p:cNvSpPr/>
            <p:nvPr>
              <p:custDataLst>
                <p:tags r:id="rId45"/>
              </p:custDataLst>
            </p:nvPr>
          </p:nvSpPr>
          <p:spPr>
            <a:xfrm>
              <a:off x="6732270" y="3490697"/>
              <a:ext cx="152421" cy="281204"/>
            </a:xfrm>
            <a:custGeom>
              <a:avLst/>
              <a:gdLst/>
              <a:ahLst/>
              <a:cxnLst/>
              <a:rect l="0" t="0" r="0" b="0"/>
              <a:pathLst>
                <a:path w="152421" h="281204">
                  <a:moveTo>
                    <a:pt x="0" y="41173"/>
                  </a:moveTo>
                  <a:lnTo>
                    <a:pt x="0" y="41173"/>
                  </a:lnTo>
                  <a:lnTo>
                    <a:pt x="28324" y="15390"/>
                  </a:lnTo>
                  <a:lnTo>
                    <a:pt x="53643" y="4012"/>
                  </a:lnTo>
                  <a:lnTo>
                    <a:pt x="77807" y="0"/>
                  </a:lnTo>
                  <a:lnTo>
                    <a:pt x="103064" y="3362"/>
                  </a:lnTo>
                  <a:lnTo>
                    <a:pt x="124094" y="14941"/>
                  </a:lnTo>
                  <a:lnTo>
                    <a:pt x="133893" y="27610"/>
                  </a:lnTo>
                  <a:lnTo>
                    <a:pt x="147945" y="59025"/>
                  </a:lnTo>
                  <a:lnTo>
                    <a:pt x="152420" y="84245"/>
                  </a:lnTo>
                  <a:lnTo>
                    <a:pt x="144644" y="114366"/>
                  </a:lnTo>
                  <a:lnTo>
                    <a:pt x="130276" y="147421"/>
                  </a:lnTo>
                  <a:lnTo>
                    <a:pt x="109403" y="185896"/>
                  </a:lnTo>
                  <a:lnTo>
                    <a:pt x="77702" y="227875"/>
                  </a:lnTo>
                  <a:lnTo>
                    <a:pt x="48060" y="266770"/>
                  </a:lnTo>
                  <a:lnTo>
                    <a:pt x="34291" y="281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32"/>
            <p:cNvSpPr/>
            <p:nvPr>
              <p:custDataLst>
                <p:tags r:id="rId46"/>
              </p:custDataLst>
            </p:nvPr>
          </p:nvSpPr>
          <p:spPr>
            <a:xfrm>
              <a:off x="6740999" y="3549015"/>
              <a:ext cx="8416" cy="351474"/>
            </a:xfrm>
            <a:custGeom>
              <a:avLst/>
              <a:gdLst/>
              <a:ahLst/>
              <a:cxnLst/>
              <a:rect l="0" t="0" r="0" b="0"/>
              <a:pathLst>
                <a:path w="8416" h="351474">
                  <a:moveTo>
                    <a:pt x="8415" y="0"/>
                  </a:moveTo>
                  <a:lnTo>
                    <a:pt x="8415" y="0"/>
                  </a:lnTo>
                  <a:lnTo>
                    <a:pt x="7464" y="21466"/>
                  </a:lnTo>
                  <a:lnTo>
                    <a:pt x="1631" y="48231"/>
                  </a:lnTo>
                  <a:lnTo>
                    <a:pt x="373" y="81284"/>
                  </a:lnTo>
                  <a:lnTo>
                    <a:pt x="0" y="121239"/>
                  </a:lnTo>
                  <a:lnTo>
                    <a:pt x="2430" y="163240"/>
                  </a:lnTo>
                  <a:lnTo>
                    <a:pt x="6642" y="205847"/>
                  </a:lnTo>
                  <a:lnTo>
                    <a:pt x="7890" y="246094"/>
                  </a:lnTo>
                  <a:lnTo>
                    <a:pt x="8260" y="282150"/>
                  </a:lnTo>
                  <a:lnTo>
                    <a:pt x="8395" y="324352"/>
                  </a:lnTo>
                  <a:lnTo>
                    <a:pt x="8415" y="351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33"/>
            <p:cNvSpPr/>
            <p:nvPr>
              <p:custDataLst>
                <p:tags r:id="rId47"/>
              </p:custDataLst>
            </p:nvPr>
          </p:nvSpPr>
          <p:spPr>
            <a:xfrm>
              <a:off x="7889557" y="3257550"/>
              <a:ext cx="68477" cy="154306"/>
            </a:xfrm>
            <a:custGeom>
              <a:avLst/>
              <a:gdLst/>
              <a:ahLst/>
              <a:cxnLst/>
              <a:rect l="0" t="0" r="0" b="0"/>
              <a:pathLst>
                <a:path w="68477" h="154306">
                  <a:moveTo>
                    <a:pt x="60007" y="0"/>
                  </a:moveTo>
                  <a:lnTo>
                    <a:pt x="60007" y="0"/>
                  </a:lnTo>
                  <a:lnTo>
                    <a:pt x="64559" y="0"/>
                  </a:lnTo>
                  <a:lnTo>
                    <a:pt x="65899" y="953"/>
                  </a:lnTo>
                  <a:lnTo>
                    <a:pt x="66793" y="2540"/>
                  </a:lnTo>
                  <a:lnTo>
                    <a:pt x="68476" y="8220"/>
                  </a:lnTo>
                  <a:lnTo>
                    <a:pt x="67607" y="22191"/>
                  </a:lnTo>
                  <a:lnTo>
                    <a:pt x="53004" y="61328"/>
                  </a:lnTo>
                  <a:lnTo>
                    <a:pt x="33471" y="97098"/>
                  </a:lnTo>
                  <a:lnTo>
                    <a:pt x="13499" y="133443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34"/>
            <p:cNvSpPr/>
            <p:nvPr>
              <p:custDataLst>
                <p:tags r:id="rId48"/>
              </p:custDataLst>
            </p:nvPr>
          </p:nvSpPr>
          <p:spPr>
            <a:xfrm>
              <a:off x="7675245" y="3088328"/>
              <a:ext cx="180024" cy="253198"/>
            </a:xfrm>
            <a:custGeom>
              <a:avLst/>
              <a:gdLst/>
              <a:ahLst/>
              <a:cxnLst/>
              <a:rect l="0" t="0" r="0" b="0"/>
              <a:pathLst>
                <a:path w="180024" h="253198">
                  <a:moveTo>
                    <a:pt x="0" y="109215"/>
                  </a:moveTo>
                  <a:lnTo>
                    <a:pt x="0" y="109215"/>
                  </a:lnTo>
                  <a:lnTo>
                    <a:pt x="4551" y="109215"/>
                  </a:lnTo>
                  <a:lnTo>
                    <a:pt x="9325" y="111755"/>
                  </a:lnTo>
                  <a:lnTo>
                    <a:pt x="22959" y="122884"/>
                  </a:lnTo>
                  <a:lnTo>
                    <a:pt x="34309" y="128213"/>
                  </a:lnTo>
                  <a:lnTo>
                    <a:pt x="37160" y="130453"/>
                  </a:lnTo>
                  <a:lnTo>
                    <a:pt x="45408" y="132941"/>
                  </a:lnTo>
                  <a:lnTo>
                    <a:pt x="70777" y="134539"/>
                  </a:lnTo>
                  <a:lnTo>
                    <a:pt x="90398" y="130265"/>
                  </a:lnTo>
                  <a:lnTo>
                    <a:pt x="112827" y="118415"/>
                  </a:lnTo>
                  <a:lnTo>
                    <a:pt x="151067" y="78778"/>
                  </a:lnTo>
                  <a:lnTo>
                    <a:pt x="172327" y="49227"/>
                  </a:lnTo>
                  <a:lnTo>
                    <a:pt x="177742" y="30057"/>
                  </a:lnTo>
                  <a:lnTo>
                    <a:pt x="179009" y="18153"/>
                  </a:lnTo>
                  <a:lnTo>
                    <a:pt x="177442" y="13265"/>
                  </a:lnTo>
                  <a:lnTo>
                    <a:pt x="170621" y="5293"/>
                  </a:lnTo>
                  <a:lnTo>
                    <a:pt x="161239" y="1114"/>
                  </a:lnTo>
                  <a:lnTo>
                    <a:pt x="156071" y="0"/>
                  </a:lnTo>
                  <a:lnTo>
                    <a:pt x="130592" y="2983"/>
                  </a:lnTo>
                  <a:lnTo>
                    <a:pt x="103464" y="14450"/>
                  </a:lnTo>
                  <a:lnTo>
                    <a:pt x="62806" y="42236"/>
                  </a:lnTo>
                  <a:lnTo>
                    <a:pt x="22064" y="83708"/>
                  </a:lnTo>
                  <a:lnTo>
                    <a:pt x="8019" y="113828"/>
                  </a:lnTo>
                  <a:lnTo>
                    <a:pt x="6103" y="133172"/>
                  </a:lnTo>
                  <a:lnTo>
                    <a:pt x="12636" y="168874"/>
                  </a:lnTo>
                  <a:lnTo>
                    <a:pt x="24051" y="202491"/>
                  </a:lnTo>
                  <a:lnTo>
                    <a:pt x="33232" y="216076"/>
                  </a:lnTo>
                  <a:lnTo>
                    <a:pt x="46202" y="225924"/>
                  </a:lnTo>
                  <a:lnTo>
                    <a:pt x="87805" y="246084"/>
                  </a:lnTo>
                  <a:lnTo>
                    <a:pt x="115876" y="253197"/>
                  </a:lnTo>
                  <a:lnTo>
                    <a:pt x="138473" y="249878"/>
                  </a:lnTo>
                  <a:lnTo>
                    <a:pt x="158716" y="238311"/>
                  </a:lnTo>
                  <a:lnTo>
                    <a:pt x="180023" y="212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35"/>
            <p:cNvSpPr/>
            <p:nvPr>
              <p:custDataLst>
                <p:tags r:id="rId49"/>
              </p:custDataLst>
            </p:nvPr>
          </p:nvSpPr>
          <p:spPr>
            <a:xfrm>
              <a:off x="7469505" y="3095957"/>
              <a:ext cx="205741" cy="277378"/>
            </a:xfrm>
            <a:custGeom>
              <a:avLst/>
              <a:gdLst/>
              <a:ahLst/>
              <a:cxnLst/>
              <a:rect l="0" t="0" r="0" b="0"/>
              <a:pathLst>
                <a:path w="205741" h="277378">
                  <a:moveTo>
                    <a:pt x="205740" y="33006"/>
                  </a:moveTo>
                  <a:lnTo>
                    <a:pt x="205740" y="33006"/>
                  </a:lnTo>
                  <a:lnTo>
                    <a:pt x="201189" y="28455"/>
                  </a:lnTo>
                  <a:lnTo>
                    <a:pt x="198954" y="23680"/>
                  </a:lnTo>
                  <a:lnTo>
                    <a:pt x="198359" y="21074"/>
                  </a:lnTo>
                  <a:lnTo>
                    <a:pt x="192970" y="12854"/>
                  </a:lnTo>
                  <a:lnTo>
                    <a:pt x="180789" y="4387"/>
                  </a:lnTo>
                  <a:lnTo>
                    <a:pt x="160566" y="396"/>
                  </a:lnTo>
                  <a:lnTo>
                    <a:pt x="134022" y="0"/>
                  </a:lnTo>
                  <a:lnTo>
                    <a:pt x="98435" y="10691"/>
                  </a:lnTo>
                  <a:lnTo>
                    <a:pt x="67529" y="34719"/>
                  </a:lnTo>
                  <a:lnTo>
                    <a:pt x="63350" y="43610"/>
                  </a:lnTo>
                  <a:lnTo>
                    <a:pt x="62236" y="48648"/>
                  </a:lnTo>
                  <a:lnTo>
                    <a:pt x="63538" y="59325"/>
                  </a:lnTo>
                  <a:lnTo>
                    <a:pt x="80217" y="98763"/>
                  </a:lnTo>
                  <a:lnTo>
                    <a:pt x="108755" y="139688"/>
                  </a:lnTo>
                  <a:lnTo>
                    <a:pt x="133439" y="180802"/>
                  </a:lnTo>
                  <a:lnTo>
                    <a:pt x="143023" y="201759"/>
                  </a:lnTo>
                  <a:lnTo>
                    <a:pt x="145197" y="219904"/>
                  </a:lnTo>
                  <a:lnTo>
                    <a:pt x="140415" y="230689"/>
                  </a:lnTo>
                  <a:lnTo>
                    <a:pt x="136472" y="236232"/>
                  </a:lnTo>
                  <a:lnTo>
                    <a:pt x="124472" y="244931"/>
                  </a:lnTo>
                  <a:lnTo>
                    <a:pt x="83577" y="268499"/>
                  </a:lnTo>
                  <a:lnTo>
                    <a:pt x="43533" y="277377"/>
                  </a:lnTo>
                  <a:lnTo>
                    <a:pt x="30143" y="275600"/>
                  </a:lnTo>
                  <a:lnTo>
                    <a:pt x="20382" y="269095"/>
                  </a:lnTo>
                  <a:lnTo>
                    <a:pt x="7070" y="251970"/>
                  </a:lnTo>
                  <a:lnTo>
                    <a:pt x="0" y="238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36"/>
            <p:cNvSpPr/>
            <p:nvPr>
              <p:custDataLst>
                <p:tags r:id="rId50"/>
              </p:custDataLst>
            </p:nvPr>
          </p:nvSpPr>
          <p:spPr>
            <a:xfrm>
              <a:off x="7315200" y="3128963"/>
              <a:ext cx="188596" cy="234881"/>
            </a:xfrm>
            <a:custGeom>
              <a:avLst/>
              <a:gdLst/>
              <a:ahLst/>
              <a:cxnLst/>
              <a:rect l="0" t="0" r="0" b="0"/>
              <a:pathLst>
                <a:path w="188596" h="234881">
                  <a:moveTo>
                    <a:pt x="0" y="0"/>
                  </a:moveTo>
                  <a:lnTo>
                    <a:pt x="0" y="0"/>
                  </a:lnTo>
                  <a:lnTo>
                    <a:pt x="4551" y="0"/>
                  </a:lnTo>
                  <a:lnTo>
                    <a:pt x="5891" y="952"/>
                  </a:lnTo>
                  <a:lnTo>
                    <a:pt x="6786" y="2539"/>
                  </a:lnTo>
                  <a:lnTo>
                    <a:pt x="7382" y="4550"/>
                  </a:lnTo>
                  <a:lnTo>
                    <a:pt x="6826" y="6844"/>
                  </a:lnTo>
                  <a:lnTo>
                    <a:pt x="3668" y="11931"/>
                  </a:lnTo>
                  <a:lnTo>
                    <a:pt x="3398" y="15574"/>
                  </a:lnTo>
                  <a:lnTo>
                    <a:pt x="5663" y="30755"/>
                  </a:lnTo>
                  <a:lnTo>
                    <a:pt x="1401" y="63542"/>
                  </a:lnTo>
                  <a:lnTo>
                    <a:pt x="415" y="95344"/>
                  </a:lnTo>
                  <a:lnTo>
                    <a:pt x="4633" y="135673"/>
                  </a:lnTo>
                  <a:lnTo>
                    <a:pt x="7794" y="176095"/>
                  </a:lnTo>
                  <a:lnTo>
                    <a:pt x="8504" y="215622"/>
                  </a:lnTo>
                  <a:lnTo>
                    <a:pt x="8566" y="234880"/>
                  </a:lnTo>
                  <a:lnTo>
                    <a:pt x="9524" y="218195"/>
                  </a:lnTo>
                  <a:lnTo>
                    <a:pt x="23195" y="177780"/>
                  </a:lnTo>
                  <a:lnTo>
                    <a:pt x="34356" y="136152"/>
                  </a:lnTo>
                  <a:lnTo>
                    <a:pt x="45422" y="105111"/>
                  </a:lnTo>
                  <a:lnTo>
                    <a:pt x="66228" y="64472"/>
                  </a:lnTo>
                  <a:lnTo>
                    <a:pt x="94363" y="27058"/>
                  </a:lnTo>
                  <a:lnTo>
                    <a:pt x="111461" y="11509"/>
                  </a:lnTo>
                  <a:lnTo>
                    <a:pt x="117171" y="7673"/>
                  </a:lnTo>
                  <a:lnTo>
                    <a:pt x="138857" y="2273"/>
                  </a:lnTo>
                  <a:lnTo>
                    <a:pt x="167711" y="199"/>
                  </a:lnTo>
                  <a:lnTo>
                    <a:pt x="188595" y="8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37"/>
            <p:cNvSpPr/>
            <p:nvPr>
              <p:custDataLst>
                <p:tags r:id="rId51"/>
              </p:custDataLst>
            </p:nvPr>
          </p:nvSpPr>
          <p:spPr>
            <a:xfrm>
              <a:off x="7050146" y="3137535"/>
              <a:ext cx="162185" cy="257176"/>
            </a:xfrm>
            <a:custGeom>
              <a:avLst/>
              <a:gdLst/>
              <a:ahLst/>
              <a:cxnLst/>
              <a:rect l="0" t="0" r="0" b="0"/>
              <a:pathLst>
                <a:path w="162185" h="257176">
                  <a:moveTo>
                    <a:pt x="153611" y="0"/>
                  </a:moveTo>
                  <a:lnTo>
                    <a:pt x="153611" y="0"/>
                  </a:lnTo>
                  <a:lnTo>
                    <a:pt x="123808" y="953"/>
                  </a:lnTo>
                  <a:lnTo>
                    <a:pt x="106575" y="7797"/>
                  </a:lnTo>
                  <a:lnTo>
                    <a:pt x="67337" y="32083"/>
                  </a:lnTo>
                  <a:lnTo>
                    <a:pt x="34440" y="68108"/>
                  </a:lnTo>
                  <a:lnTo>
                    <a:pt x="15643" y="100720"/>
                  </a:lnTo>
                  <a:lnTo>
                    <a:pt x="4571" y="134512"/>
                  </a:lnTo>
                  <a:lnTo>
                    <a:pt x="866" y="167702"/>
                  </a:lnTo>
                  <a:lnTo>
                    <a:pt x="0" y="186929"/>
                  </a:lnTo>
                  <a:lnTo>
                    <a:pt x="4695" y="202460"/>
                  </a:lnTo>
                  <a:lnTo>
                    <a:pt x="13131" y="214760"/>
                  </a:lnTo>
                  <a:lnTo>
                    <a:pt x="34070" y="230417"/>
                  </a:lnTo>
                  <a:lnTo>
                    <a:pt x="39627" y="233621"/>
                  </a:lnTo>
                  <a:lnTo>
                    <a:pt x="45236" y="234805"/>
                  </a:lnTo>
                  <a:lnTo>
                    <a:pt x="56550" y="233581"/>
                  </a:lnTo>
                  <a:lnTo>
                    <a:pt x="90755" y="219712"/>
                  </a:lnTo>
                  <a:lnTo>
                    <a:pt x="107894" y="202260"/>
                  </a:lnTo>
                  <a:lnTo>
                    <a:pt x="129799" y="169810"/>
                  </a:lnTo>
                  <a:lnTo>
                    <a:pt x="144286" y="130239"/>
                  </a:lnTo>
                  <a:lnTo>
                    <a:pt x="150849" y="100819"/>
                  </a:lnTo>
                  <a:lnTo>
                    <a:pt x="153066" y="61296"/>
                  </a:lnTo>
                  <a:lnTo>
                    <a:pt x="153564" y="25168"/>
                  </a:lnTo>
                  <a:lnTo>
                    <a:pt x="151050" y="18171"/>
                  </a:lnTo>
                  <a:lnTo>
                    <a:pt x="149046" y="14971"/>
                  </a:lnTo>
                  <a:lnTo>
                    <a:pt x="147711" y="13791"/>
                  </a:lnTo>
                  <a:lnTo>
                    <a:pt x="146821" y="13957"/>
                  </a:lnTo>
                  <a:lnTo>
                    <a:pt x="146226" y="15019"/>
                  </a:lnTo>
                  <a:lnTo>
                    <a:pt x="138300" y="55620"/>
                  </a:lnTo>
                  <a:lnTo>
                    <a:pt x="136828" y="97982"/>
                  </a:lnTo>
                  <a:lnTo>
                    <a:pt x="136574" y="131690"/>
                  </a:lnTo>
                  <a:lnTo>
                    <a:pt x="136498" y="165808"/>
                  </a:lnTo>
                  <a:lnTo>
                    <a:pt x="137425" y="204625"/>
                  </a:lnTo>
                  <a:lnTo>
                    <a:pt x="143312" y="229222"/>
                  </a:lnTo>
                  <a:lnTo>
                    <a:pt x="152067" y="245862"/>
                  </a:lnTo>
                  <a:lnTo>
                    <a:pt x="162184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38"/>
            <p:cNvSpPr/>
            <p:nvPr>
              <p:custDataLst>
                <p:tags r:id="rId52"/>
              </p:custDataLst>
            </p:nvPr>
          </p:nvSpPr>
          <p:spPr>
            <a:xfrm>
              <a:off x="6835139" y="3171825"/>
              <a:ext cx="265750" cy="25719"/>
            </a:xfrm>
            <a:custGeom>
              <a:avLst/>
              <a:gdLst/>
              <a:ahLst/>
              <a:cxnLst/>
              <a:rect l="0" t="0" r="0" b="0"/>
              <a:pathLst>
                <a:path w="265750" h="25719">
                  <a:moveTo>
                    <a:pt x="0" y="25718"/>
                  </a:moveTo>
                  <a:lnTo>
                    <a:pt x="0" y="25718"/>
                  </a:lnTo>
                  <a:lnTo>
                    <a:pt x="38559" y="25718"/>
                  </a:lnTo>
                  <a:lnTo>
                    <a:pt x="80854" y="21167"/>
                  </a:lnTo>
                  <a:lnTo>
                    <a:pt x="119102" y="18337"/>
                  </a:lnTo>
                  <a:lnTo>
                    <a:pt x="160598" y="12947"/>
                  </a:lnTo>
                  <a:lnTo>
                    <a:pt x="203054" y="5318"/>
                  </a:lnTo>
                  <a:lnTo>
                    <a:pt x="237877" y="701"/>
                  </a:lnTo>
                  <a:lnTo>
                    <a:pt x="2657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39"/>
            <p:cNvSpPr/>
            <p:nvPr>
              <p:custDataLst>
                <p:tags r:id="rId53"/>
              </p:custDataLst>
            </p:nvPr>
          </p:nvSpPr>
          <p:spPr>
            <a:xfrm>
              <a:off x="6912293" y="3000375"/>
              <a:ext cx="51435" cy="377191"/>
            </a:xfrm>
            <a:custGeom>
              <a:avLst/>
              <a:gdLst/>
              <a:ahLst/>
              <a:cxnLst/>
              <a:rect l="0" t="0" r="0" b="0"/>
              <a:pathLst>
                <a:path w="51435" h="377191">
                  <a:moveTo>
                    <a:pt x="51434" y="0"/>
                  </a:moveTo>
                  <a:lnTo>
                    <a:pt x="51434" y="0"/>
                  </a:lnTo>
                  <a:lnTo>
                    <a:pt x="50482" y="16527"/>
                  </a:lnTo>
                  <a:lnTo>
                    <a:pt x="39503" y="57033"/>
                  </a:lnTo>
                  <a:lnTo>
                    <a:pt x="35834" y="93945"/>
                  </a:lnTo>
                  <a:lnTo>
                    <a:pt x="30196" y="135045"/>
                  </a:lnTo>
                  <a:lnTo>
                    <a:pt x="22493" y="177385"/>
                  </a:lnTo>
                  <a:lnTo>
                    <a:pt x="19523" y="208378"/>
                  </a:lnTo>
                  <a:lnTo>
                    <a:pt x="18202" y="240250"/>
                  </a:lnTo>
                  <a:lnTo>
                    <a:pt x="17613" y="270290"/>
                  </a:lnTo>
                  <a:lnTo>
                    <a:pt x="17283" y="309427"/>
                  </a:lnTo>
                  <a:lnTo>
                    <a:pt x="10377" y="349699"/>
                  </a:lnTo>
                  <a:lnTo>
                    <a:pt x="8929" y="364881"/>
                  </a:lnTo>
                  <a:lnTo>
                    <a:pt x="0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40"/>
            <p:cNvSpPr/>
            <p:nvPr>
              <p:custDataLst>
                <p:tags r:id="rId54"/>
              </p:custDataLst>
            </p:nvPr>
          </p:nvSpPr>
          <p:spPr>
            <a:xfrm>
              <a:off x="6638077" y="3180397"/>
              <a:ext cx="179919" cy="226498"/>
            </a:xfrm>
            <a:custGeom>
              <a:avLst/>
              <a:gdLst/>
              <a:ahLst/>
              <a:cxnLst/>
              <a:rect l="0" t="0" r="0" b="0"/>
              <a:pathLst>
                <a:path w="179919" h="226498">
                  <a:moveTo>
                    <a:pt x="25612" y="8573"/>
                  </a:moveTo>
                  <a:lnTo>
                    <a:pt x="25612" y="8573"/>
                  </a:lnTo>
                  <a:lnTo>
                    <a:pt x="23073" y="25518"/>
                  </a:lnTo>
                  <a:lnTo>
                    <a:pt x="13681" y="59969"/>
                  </a:lnTo>
                  <a:lnTo>
                    <a:pt x="9498" y="94290"/>
                  </a:lnTo>
                  <a:lnTo>
                    <a:pt x="8672" y="128586"/>
                  </a:lnTo>
                  <a:lnTo>
                    <a:pt x="8508" y="162878"/>
                  </a:lnTo>
                  <a:lnTo>
                    <a:pt x="8472" y="205211"/>
                  </a:lnTo>
                  <a:lnTo>
                    <a:pt x="8468" y="225445"/>
                  </a:lnTo>
                  <a:lnTo>
                    <a:pt x="7516" y="226497"/>
                  </a:lnTo>
                  <a:lnTo>
                    <a:pt x="5928" y="226245"/>
                  </a:lnTo>
                  <a:lnTo>
                    <a:pt x="3917" y="225126"/>
                  </a:lnTo>
                  <a:lnTo>
                    <a:pt x="2577" y="223426"/>
                  </a:lnTo>
                  <a:lnTo>
                    <a:pt x="1087" y="218999"/>
                  </a:lnTo>
                  <a:lnTo>
                    <a:pt x="0" y="186310"/>
                  </a:lnTo>
                  <a:lnTo>
                    <a:pt x="7713" y="152901"/>
                  </a:lnTo>
                  <a:lnTo>
                    <a:pt x="26592" y="110601"/>
                  </a:lnTo>
                  <a:lnTo>
                    <a:pt x="48667" y="70107"/>
                  </a:lnTo>
                  <a:lnTo>
                    <a:pt x="70227" y="43316"/>
                  </a:lnTo>
                  <a:lnTo>
                    <a:pt x="109029" y="18710"/>
                  </a:lnTo>
                  <a:lnTo>
                    <a:pt x="145500" y="4016"/>
                  </a:lnTo>
                  <a:lnTo>
                    <a:pt x="1799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41"/>
            <p:cNvSpPr/>
            <p:nvPr>
              <p:custDataLst>
                <p:tags r:id="rId55"/>
              </p:custDataLst>
            </p:nvPr>
          </p:nvSpPr>
          <p:spPr>
            <a:xfrm>
              <a:off x="6458644" y="3155339"/>
              <a:ext cx="142835" cy="225268"/>
            </a:xfrm>
            <a:custGeom>
              <a:avLst/>
              <a:gdLst/>
              <a:ahLst/>
              <a:cxnLst/>
              <a:rect l="0" t="0" r="0" b="0"/>
              <a:pathLst>
                <a:path w="142835" h="225268">
                  <a:moveTo>
                    <a:pt x="7879" y="102211"/>
                  </a:moveTo>
                  <a:lnTo>
                    <a:pt x="7879" y="102211"/>
                  </a:lnTo>
                  <a:lnTo>
                    <a:pt x="12429" y="106762"/>
                  </a:lnTo>
                  <a:lnTo>
                    <a:pt x="17204" y="108996"/>
                  </a:lnTo>
                  <a:lnTo>
                    <a:pt x="48429" y="110679"/>
                  </a:lnTo>
                  <a:lnTo>
                    <a:pt x="69741" y="106202"/>
                  </a:lnTo>
                  <a:lnTo>
                    <a:pt x="89602" y="94292"/>
                  </a:lnTo>
                  <a:lnTo>
                    <a:pt x="119170" y="65091"/>
                  </a:lnTo>
                  <a:lnTo>
                    <a:pt x="137601" y="37623"/>
                  </a:lnTo>
                  <a:lnTo>
                    <a:pt x="142834" y="19680"/>
                  </a:lnTo>
                  <a:lnTo>
                    <a:pt x="141519" y="10603"/>
                  </a:lnTo>
                  <a:lnTo>
                    <a:pt x="139835" y="6849"/>
                  </a:lnTo>
                  <a:lnTo>
                    <a:pt x="137760" y="4346"/>
                  </a:lnTo>
                  <a:lnTo>
                    <a:pt x="132913" y="1565"/>
                  </a:lnTo>
                  <a:lnTo>
                    <a:pt x="115728" y="0"/>
                  </a:lnTo>
                  <a:lnTo>
                    <a:pt x="100580" y="4714"/>
                  </a:lnTo>
                  <a:lnTo>
                    <a:pt x="75986" y="20618"/>
                  </a:lnTo>
                  <a:lnTo>
                    <a:pt x="34486" y="60845"/>
                  </a:lnTo>
                  <a:lnTo>
                    <a:pt x="11159" y="103071"/>
                  </a:lnTo>
                  <a:lnTo>
                    <a:pt x="1647" y="143550"/>
                  </a:lnTo>
                  <a:lnTo>
                    <a:pt x="0" y="170340"/>
                  </a:lnTo>
                  <a:lnTo>
                    <a:pt x="4694" y="187735"/>
                  </a:lnTo>
                  <a:lnTo>
                    <a:pt x="13131" y="203087"/>
                  </a:lnTo>
                  <a:lnTo>
                    <a:pt x="23231" y="213085"/>
                  </a:lnTo>
                  <a:lnTo>
                    <a:pt x="44177" y="224068"/>
                  </a:lnTo>
                  <a:lnTo>
                    <a:pt x="60206" y="225267"/>
                  </a:lnTo>
                  <a:lnTo>
                    <a:pt x="101736" y="216453"/>
                  </a:lnTo>
                  <a:lnTo>
                    <a:pt x="110749" y="2136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42"/>
            <p:cNvSpPr/>
            <p:nvPr>
              <p:custDataLst>
                <p:tags r:id="rId56"/>
              </p:custDataLst>
            </p:nvPr>
          </p:nvSpPr>
          <p:spPr>
            <a:xfrm>
              <a:off x="6277927" y="3141474"/>
              <a:ext cx="159243" cy="227520"/>
            </a:xfrm>
            <a:custGeom>
              <a:avLst/>
              <a:gdLst/>
              <a:ahLst/>
              <a:cxnLst/>
              <a:rect l="0" t="0" r="0" b="0"/>
              <a:pathLst>
                <a:path w="159243" h="227520">
                  <a:moveTo>
                    <a:pt x="0" y="21779"/>
                  </a:moveTo>
                  <a:lnTo>
                    <a:pt x="0" y="21779"/>
                  </a:lnTo>
                  <a:lnTo>
                    <a:pt x="4551" y="21779"/>
                  </a:lnTo>
                  <a:lnTo>
                    <a:pt x="5892" y="20826"/>
                  </a:lnTo>
                  <a:lnTo>
                    <a:pt x="6786" y="19238"/>
                  </a:lnTo>
                  <a:lnTo>
                    <a:pt x="7381" y="17228"/>
                  </a:lnTo>
                  <a:lnTo>
                    <a:pt x="13123" y="12454"/>
                  </a:lnTo>
                  <a:lnTo>
                    <a:pt x="22026" y="8109"/>
                  </a:lnTo>
                  <a:lnTo>
                    <a:pt x="61315" y="0"/>
                  </a:lnTo>
                  <a:lnTo>
                    <a:pt x="97096" y="5976"/>
                  </a:lnTo>
                  <a:lnTo>
                    <a:pt x="131469" y="16329"/>
                  </a:lnTo>
                  <a:lnTo>
                    <a:pt x="144473" y="26976"/>
                  </a:lnTo>
                  <a:lnTo>
                    <a:pt x="154698" y="40281"/>
                  </a:lnTo>
                  <a:lnTo>
                    <a:pt x="159242" y="52544"/>
                  </a:lnTo>
                  <a:lnTo>
                    <a:pt x="157250" y="74709"/>
                  </a:lnTo>
                  <a:lnTo>
                    <a:pt x="141199" y="108751"/>
                  </a:lnTo>
                  <a:lnTo>
                    <a:pt x="123329" y="139200"/>
                  </a:lnTo>
                  <a:lnTo>
                    <a:pt x="86662" y="175571"/>
                  </a:lnTo>
                  <a:lnTo>
                    <a:pt x="47916" y="213918"/>
                  </a:lnTo>
                  <a:lnTo>
                    <a:pt x="34291" y="2275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43"/>
            <p:cNvSpPr/>
            <p:nvPr>
              <p:custDataLst>
                <p:tags r:id="rId57"/>
              </p:custDataLst>
            </p:nvPr>
          </p:nvSpPr>
          <p:spPr>
            <a:xfrm>
              <a:off x="6244689" y="3163253"/>
              <a:ext cx="50338" cy="462916"/>
            </a:xfrm>
            <a:custGeom>
              <a:avLst/>
              <a:gdLst/>
              <a:ahLst/>
              <a:cxnLst/>
              <a:rect l="0" t="0" r="0" b="0"/>
              <a:pathLst>
                <a:path w="50338" h="462916">
                  <a:moveTo>
                    <a:pt x="41811" y="0"/>
                  </a:moveTo>
                  <a:lnTo>
                    <a:pt x="41811" y="0"/>
                  </a:lnTo>
                  <a:lnTo>
                    <a:pt x="46362" y="0"/>
                  </a:lnTo>
                  <a:lnTo>
                    <a:pt x="47703" y="952"/>
                  </a:lnTo>
                  <a:lnTo>
                    <a:pt x="48596" y="2539"/>
                  </a:lnTo>
                  <a:lnTo>
                    <a:pt x="49854" y="11864"/>
                  </a:lnTo>
                  <a:lnTo>
                    <a:pt x="50337" y="48231"/>
                  </a:lnTo>
                  <a:lnTo>
                    <a:pt x="47830" y="81283"/>
                  </a:lnTo>
                  <a:lnTo>
                    <a:pt x="41054" y="121238"/>
                  </a:lnTo>
                  <a:lnTo>
                    <a:pt x="35759" y="150086"/>
                  </a:lnTo>
                  <a:lnTo>
                    <a:pt x="30231" y="181957"/>
                  </a:lnTo>
                  <a:lnTo>
                    <a:pt x="24599" y="217712"/>
                  </a:lnTo>
                  <a:lnTo>
                    <a:pt x="18922" y="254876"/>
                  </a:lnTo>
                  <a:lnTo>
                    <a:pt x="13223" y="290442"/>
                  </a:lnTo>
                  <a:lnTo>
                    <a:pt x="7515" y="322761"/>
                  </a:lnTo>
                  <a:lnTo>
                    <a:pt x="2756" y="352999"/>
                  </a:lnTo>
                  <a:lnTo>
                    <a:pt x="77" y="394893"/>
                  </a:lnTo>
                  <a:lnTo>
                    <a:pt x="0" y="435964"/>
                  </a:lnTo>
                  <a:lnTo>
                    <a:pt x="7521" y="462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44"/>
            <p:cNvSpPr/>
            <p:nvPr>
              <p:custDataLst>
                <p:tags r:id="rId58"/>
              </p:custDataLst>
            </p:nvPr>
          </p:nvSpPr>
          <p:spPr>
            <a:xfrm>
              <a:off x="6072188" y="3154680"/>
              <a:ext cx="131991" cy="197168"/>
            </a:xfrm>
            <a:custGeom>
              <a:avLst/>
              <a:gdLst/>
              <a:ahLst/>
              <a:cxnLst/>
              <a:rect l="0" t="0" r="0" b="0"/>
              <a:pathLst>
                <a:path w="131991" h="197168">
                  <a:moveTo>
                    <a:pt x="128587" y="0"/>
                  </a:moveTo>
                  <a:lnTo>
                    <a:pt x="128587" y="0"/>
                  </a:lnTo>
                  <a:lnTo>
                    <a:pt x="87066" y="0"/>
                  </a:lnTo>
                  <a:lnTo>
                    <a:pt x="51435" y="952"/>
                  </a:lnTo>
                  <a:lnTo>
                    <a:pt x="38417" y="4551"/>
                  </a:lnTo>
                  <a:lnTo>
                    <a:pt x="28822" y="11865"/>
                  </a:lnTo>
                  <a:lnTo>
                    <a:pt x="22334" y="21466"/>
                  </a:lnTo>
                  <a:lnTo>
                    <a:pt x="19451" y="32083"/>
                  </a:lnTo>
                  <a:lnTo>
                    <a:pt x="20709" y="40612"/>
                  </a:lnTo>
                  <a:lnTo>
                    <a:pt x="26773" y="50768"/>
                  </a:lnTo>
                  <a:lnTo>
                    <a:pt x="29278" y="53848"/>
                  </a:lnTo>
                  <a:lnTo>
                    <a:pt x="71971" y="75221"/>
                  </a:lnTo>
                  <a:lnTo>
                    <a:pt x="112516" y="100169"/>
                  </a:lnTo>
                  <a:lnTo>
                    <a:pt x="130833" y="121576"/>
                  </a:lnTo>
                  <a:lnTo>
                    <a:pt x="131990" y="124866"/>
                  </a:lnTo>
                  <a:lnTo>
                    <a:pt x="131808" y="128011"/>
                  </a:lnTo>
                  <a:lnTo>
                    <a:pt x="129066" y="134046"/>
                  </a:lnTo>
                  <a:lnTo>
                    <a:pt x="112293" y="153107"/>
                  </a:lnTo>
                  <a:lnTo>
                    <a:pt x="78308" y="173683"/>
                  </a:lnTo>
                  <a:lnTo>
                    <a:pt x="43091" y="187907"/>
                  </a:lnTo>
                  <a:lnTo>
                    <a:pt x="18656" y="195948"/>
                  </a:lnTo>
                  <a:lnTo>
                    <a:pt x="0" y="19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5"/>
            <p:cNvSpPr/>
            <p:nvPr>
              <p:custDataLst>
                <p:tags r:id="rId59"/>
              </p:custDataLst>
            </p:nvPr>
          </p:nvSpPr>
          <p:spPr>
            <a:xfrm>
              <a:off x="5870085" y="3199798"/>
              <a:ext cx="153923" cy="194913"/>
            </a:xfrm>
            <a:custGeom>
              <a:avLst/>
              <a:gdLst/>
              <a:ahLst/>
              <a:cxnLst/>
              <a:rect l="0" t="0" r="0" b="0"/>
              <a:pathLst>
                <a:path w="153923" h="194913">
                  <a:moveTo>
                    <a:pt x="4935" y="109187"/>
                  </a:moveTo>
                  <a:lnTo>
                    <a:pt x="4935" y="109187"/>
                  </a:lnTo>
                  <a:lnTo>
                    <a:pt x="4935" y="113738"/>
                  </a:lnTo>
                  <a:lnTo>
                    <a:pt x="5888" y="115078"/>
                  </a:lnTo>
                  <a:lnTo>
                    <a:pt x="7475" y="115972"/>
                  </a:lnTo>
                  <a:lnTo>
                    <a:pt x="35691" y="122629"/>
                  </a:lnTo>
                  <a:lnTo>
                    <a:pt x="76639" y="116407"/>
                  </a:lnTo>
                  <a:lnTo>
                    <a:pt x="99205" y="104236"/>
                  </a:lnTo>
                  <a:lnTo>
                    <a:pt x="118380" y="87611"/>
                  </a:lnTo>
                  <a:lnTo>
                    <a:pt x="143147" y="53147"/>
                  </a:lnTo>
                  <a:lnTo>
                    <a:pt x="152990" y="30670"/>
                  </a:lnTo>
                  <a:lnTo>
                    <a:pt x="153922" y="19363"/>
                  </a:lnTo>
                  <a:lnTo>
                    <a:pt x="151161" y="11163"/>
                  </a:lnTo>
                  <a:lnTo>
                    <a:pt x="146759" y="4343"/>
                  </a:lnTo>
                  <a:lnTo>
                    <a:pt x="136548" y="677"/>
                  </a:lnTo>
                  <a:lnTo>
                    <a:pt x="122485" y="0"/>
                  </a:lnTo>
                  <a:lnTo>
                    <a:pt x="98502" y="5927"/>
                  </a:lnTo>
                  <a:lnTo>
                    <a:pt x="62258" y="27054"/>
                  </a:lnTo>
                  <a:lnTo>
                    <a:pt x="34937" y="50244"/>
                  </a:lnTo>
                  <a:lnTo>
                    <a:pt x="8639" y="88231"/>
                  </a:lnTo>
                  <a:lnTo>
                    <a:pt x="0" y="116631"/>
                  </a:lnTo>
                  <a:lnTo>
                    <a:pt x="1991" y="143143"/>
                  </a:lnTo>
                  <a:lnTo>
                    <a:pt x="8706" y="157933"/>
                  </a:lnTo>
                  <a:lnTo>
                    <a:pt x="28540" y="182951"/>
                  </a:lnTo>
                  <a:lnTo>
                    <a:pt x="44637" y="189596"/>
                  </a:lnTo>
                  <a:lnTo>
                    <a:pt x="86013" y="193862"/>
                  </a:lnTo>
                  <a:lnTo>
                    <a:pt x="124095" y="194820"/>
                  </a:lnTo>
                  <a:lnTo>
                    <a:pt x="142095" y="194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6"/>
            <p:cNvSpPr/>
            <p:nvPr>
              <p:custDataLst>
                <p:tags r:id="rId60"/>
              </p:custDataLst>
            </p:nvPr>
          </p:nvSpPr>
          <p:spPr>
            <a:xfrm>
              <a:off x="5637333" y="3038299"/>
              <a:ext cx="194822" cy="402476"/>
            </a:xfrm>
            <a:custGeom>
              <a:avLst/>
              <a:gdLst/>
              <a:ahLst/>
              <a:cxnLst/>
              <a:rect l="0" t="0" r="0" b="0"/>
              <a:pathLst>
                <a:path w="194822" h="402476">
                  <a:moveTo>
                    <a:pt x="186252" y="4939"/>
                  </a:moveTo>
                  <a:lnTo>
                    <a:pt x="186252" y="4939"/>
                  </a:lnTo>
                  <a:lnTo>
                    <a:pt x="186252" y="0"/>
                  </a:lnTo>
                  <a:lnTo>
                    <a:pt x="187205" y="42489"/>
                  </a:lnTo>
                  <a:lnTo>
                    <a:pt x="193037" y="83299"/>
                  </a:lnTo>
                  <a:lnTo>
                    <a:pt x="194295" y="121819"/>
                  </a:lnTo>
                  <a:lnTo>
                    <a:pt x="193637" y="152135"/>
                  </a:lnTo>
                  <a:lnTo>
                    <a:pt x="190169" y="181484"/>
                  </a:lnTo>
                  <a:lnTo>
                    <a:pt x="187993" y="212943"/>
                  </a:lnTo>
                  <a:lnTo>
                    <a:pt x="187025" y="245023"/>
                  </a:lnTo>
                  <a:lnTo>
                    <a:pt x="186596" y="275155"/>
                  </a:lnTo>
                  <a:lnTo>
                    <a:pt x="190905" y="314344"/>
                  </a:lnTo>
                  <a:lnTo>
                    <a:pt x="193663" y="350085"/>
                  </a:lnTo>
                  <a:lnTo>
                    <a:pt x="194780" y="391266"/>
                  </a:lnTo>
                  <a:lnTo>
                    <a:pt x="194816" y="397692"/>
                  </a:lnTo>
                  <a:lnTo>
                    <a:pt x="194821" y="394254"/>
                  </a:lnTo>
                  <a:lnTo>
                    <a:pt x="186094" y="353869"/>
                  </a:lnTo>
                  <a:lnTo>
                    <a:pt x="180596" y="321473"/>
                  </a:lnTo>
                  <a:lnTo>
                    <a:pt x="178976" y="292306"/>
                  </a:lnTo>
                  <a:lnTo>
                    <a:pt x="168962" y="252856"/>
                  </a:lnTo>
                  <a:lnTo>
                    <a:pt x="158481" y="217037"/>
                  </a:lnTo>
                  <a:lnTo>
                    <a:pt x="147239" y="198900"/>
                  </a:lnTo>
                  <a:lnTo>
                    <a:pt x="140241" y="191396"/>
                  </a:lnTo>
                  <a:lnTo>
                    <a:pt x="124845" y="183058"/>
                  </a:lnTo>
                  <a:lnTo>
                    <a:pt x="108478" y="180305"/>
                  </a:lnTo>
                  <a:lnTo>
                    <a:pt x="91678" y="182257"/>
                  </a:lnTo>
                  <a:lnTo>
                    <a:pt x="66155" y="193261"/>
                  </a:lnTo>
                  <a:lnTo>
                    <a:pt x="32883" y="220891"/>
                  </a:lnTo>
                  <a:lnTo>
                    <a:pt x="19346" y="237125"/>
                  </a:lnTo>
                  <a:lnTo>
                    <a:pt x="5565" y="271431"/>
                  </a:lnTo>
                  <a:lnTo>
                    <a:pt x="0" y="302657"/>
                  </a:lnTo>
                  <a:lnTo>
                    <a:pt x="2902" y="330006"/>
                  </a:lnTo>
                  <a:lnTo>
                    <a:pt x="14345" y="356207"/>
                  </a:lnTo>
                  <a:lnTo>
                    <a:pt x="29801" y="377517"/>
                  </a:lnTo>
                  <a:lnTo>
                    <a:pt x="46445" y="391346"/>
                  </a:lnTo>
                  <a:lnTo>
                    <a:pt x="67992" y="401476"/>
                  </a:lnTo>
                  <a:lnTo>
                    <a:pt x="84163" y="402475"/>
                  </a:lnTo>
                  <a:lnTo>
                    <a:pt x="123490" y="393804"/>
                  </a:lnTo>
                  <a:lnTo>
                    <a:pt x="160535" y="382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47"/>
            <p:cNvSpPr/>
            <p:nvPr>
              <p:custDataLst>
                <p:tags r:id="rId61"/>
              </p:custDataLst>
            </p:nvPr>
          </p:nvSpPr>
          <p:spPr>
            <a:xfrm>
              <a:off x="5465487" y="2991803"/>
              <a:ext cx="169504" cy="531495"/>
            </a:xfrm>
            <a:custGeom>
              <a:avLst/>
              <a:gdLst/>
              <a:ahLst/>
              <a:cxnLst/>
              <a:rect l="0" t="0" r="0" b="0"/>
              <a:pathLst>
                <a:path w="169504" h="531495">
                  <a:moveTo>
                    <a:pt x="169503" y="0"/>
                  </a:moveTo>
                  <a:lnTo>
                    <a:pt x="169503" y="0"/>
                  </a:lnTo>
                  <a:lnTo>
                    <a:pt x="164952" y="0"/>
                  </a:lnTo>
                  <a:lnTo>
                    <a:pt x="160178" y="2539"/>
                  </a:lnTo>
                  <a:lnTo>
                    <a:pt x="154881" y="5891"/>
                  </a:lnTo>
                  <a:lnTo>
                    <a:pt x="149352" y="7381"/>
                  </a:lnTo>
                  <a:lnTo>
                    <a:pt x="120411" y="32331"/>
                  </a:lnTo>
                  <a:lnTo>
                    <a:pt x="86590" y="70352"/>
                  </a:lnTo>
                  <a:lnTo>
                    <a:pt x="63767" y="111016"/>
                  </a:lnTo>
                  <a:lnTo>
                    <a:pt x="45675" y="150157"/>
                  </a:lnTo>
                  <a:lnTo>
                    <a:pt x="24546" y="192869"/>
                  </a:lnTo>
                  <a:lnTo>
                    <a:pt x="15225" y="224784"/>
                  </a:lnTo>
                  <a:lnTo>
                    <a:pt x="7908" y="255479"/>
                  </a:lnTo>
                  <a:lnTo>
                    <a:pt x="2433" y="285948"/>
                  </a:lnTo>
                  <a:lnTo>
                    <a:pt x="0" y="318540"/>
                  </a:lnTo>
                  <a:lnTo>
                    <a:pt x="1458" y="349536"/>
                  </a:lnTo>
                  <a:lnTo>
                    <a:pt x="7634" y="391221"/>
                  </a:lnTo>
                  <a:lnTo>
                    <a:pt x="15497" y="425162"/>
                  </a:lnTo>
                  <a:lnTo>
                    <a:pt x="31238" y="462231"/>
                  </a:lnTo>
                  <a:lnTo>
                    <a:pt x="63930" y="502357"/>
                  </a:lnTo>
                  <a:lnTo>
                    <a:pt x="80966" y="515347"/>
                  </a:lnTo>
                  <a:lnTo>
                    <a:pt x="118068" y="531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SMARTInkShape-448"/>
          <p:cNvSpPr/>
          <p:nvPr>
            <p:custDataLst>
              <p:tags r:id="rId2"/>
            </p:custDataLst>
          </p:nvPr>
        </p:nvSpPr>
        <p:spPr>
          <a:xfrm>
            <a:off x="8129588" y="3651885"/>
            <a:ext cx="281738" cy="660084"/>
          </a:xfrm>
          <a:custGeom>
            <a:avLst/>
            <a:gdLst/>
            <a:ahLst/>
            <a:cxnLst/>
            <a:rect l="0" t="0" r="0" b="0"/>
            <a:pathLst>
              <a:path w="281738" h="660084">
                <a:moveTo>
                  <a:pt x="0" y="0"/>
                </a:moveTo>
                <a:lnTo>
                  <a:pt x="0" y="0"/>
                </a:lnTo>
                <a:lnTo>
                  <a:pt x="0" y="7381"/>
                </a:lnTo>
                <a:lnTo>
                  <a:pt x="4550" y="12770"/>
                </a:lnTo>
                <a:lnTo>
                  <a:pt x="41389" y="41733"/>
                </a:lnTo>
                <a:lnTo>
                  <a:pt x="81797" y="78997"/>
                </a:lnTo>
                <a:lnTo>
                  <a:pt x="118251" y="110854"/>
                </a:lnTo>
                <a:lnTo>
                  <a:pt x="156495" y="141559"/>
                </a:lnTo>
                <a:lnTo>
                  <a:pt x="195906" y="183749"/>
                </a:lnTo>
                <a:lnTo>
                  <a:pt x="222511" y="217427"/>
                </a:lnTo>
                <a:lnTo>
                  <a:pt x="256148" y="257049"/>
                </a:lnTo>
                <a:lnTo>
                  <a:pt x="269736" y="278392"/>
                </a:lnTo>
                <a:lnTo>
                  <a:pt x="278994" y="316378"/>
                </a:lnTo>
                <a:lnTo>
                  <a:pt x="281737" y="357796"/>
                </a:lnTo>
                <a:lnTo>
                  <a:pt x="277999" y="400230"/>
                </a:lnTo>
                <a:lnTo>
                  <a:pt x="270874" y="431245"/>
                </a:lnTo>
                <a:lnTo>
                  <a:pt x="259453" y="463127"/>
                </a:lnTo>
                <a:lnTo>
                  <a:pt x="241677" y="493172"/>
                </a:lnTo>
                <a:lnTo>
                  <a:pt x="223617" y="524940"/>
                </a:lnTo>
                <a:lnTo>
                  <a:pt x="206064" y="558109"/>
                </a:lnTo>
                <a:lnTo>
                  <a:pt x="188739" y="591901"/>
                </a:lnTo>
                <a:lnTo>
                  <a:pt x="171055" y="622908"/>
                </a:lnTo>
                <a:lnTo>
                  <a:pt x="137160" y="6600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SMARTInkShape-Group91"/>
          <p:cNvGrpSpPr/>
          <p:nvPr/>
        </p:nvGrpSpPr>
        <p:grpSpPr>
          <a:xfrm>
            <a:off x="3037526" y="3977640"/>
            <a:ext cx="1662827" cy="668656"/>
            <a:chOff x="3037526" y="3977640"/>
            <a:chExt cx="1662827" cy="668656"/>
          </a:xfrm>
        </p:grpSpPr>
        <p:sp>
          <p:nvSpPr>
            <p:cNvPr id="56" name="SMARTInkShape-449"/>
            <p:cNvSpPr/>
            <p:nvPr>
              <p:custDataLst>
                <p:tags r:id="rId22"/>
              </p:custDataLst>
            </p:nvPr>
          </p:nvSpPr>
          <p:spPr>
            <a:xfrm>
              <a:off x="4666297" y="4474845"/>
              <a:ext cx="34056" cy="171451"/>
            </a:xfrm>
            <a:custGeom>
              <a:avLst/>
              <a:gdLst/>
              <a:ahLst/>
              <a:cxnLst/>
              <a:rect l="0" t="0" r="0" b="0"/>
              <a:pathLst>
                <a:path w="34056" h="171451">
                  <a:moveTo>
                    <a:pt x="25718" y="0"/>
                  </a:moveTo>
                  <a:lnTo>
                    <a:pt x="25718" y="0"/>
                  </a:lnTo>
                  <a:lnTo>
                    <a:pt x="30269" y="0"/>
                  </a:lnTo>
                  <a:lnTo>
                    <a:pt x="31609" y="952"/>
                  </a:lnTo>
                  <a:lnTo>
                    <a:pt x="32503" y="2540"/>
                  </a:lnTo>
                  <a:lnTo>
                    <a:pt x="34055" y="8731"/>
                  </a:lnTo>
                  <a:lnTo>
                    <a:pt x="33332" y="47085"/>
                  </a:lnTo>
                  <a:lnTo>
                    <a:pt x="24964" y="80527"/>
                  </a:lnTo>
                  <a:lnTo>
                    <a:pt x="16923" y="112442"/>
                  </a:lnTo>
                  <a:lnTo>
                    <a:pt x="6766" y="15043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50"/>
            <p:cNvSpPr/>
            <p:nvPr>
              <p:custDataLst>
                <p:tags r:id="rId23"/>
              </p:custDataLst>
            </p:nvPr>
          </p:nvSpPr>
          <p:spPr>
            <a:xfrm>
              <a:off x="4451985" y="4123372"/>
              <a:ext cx="17146" cy="17147"/>
            </a:xfrm>
            <a:custGeom>
              <a:avLst/>
              <a:gdLst/>
              <a:ahLst/>
              <a:cxnLst/>
              <a:rect l="0" t="0" r="0" b="0"/>
              <a:pathLst>
                <a:path w="17146" h="17147">
                  <a:moveTo>
                    <a:pt x="0" y="0"/>
                  </a:moveTo>
                  <a:lnTo>
                    <a:pt x="0" y="0"/>
                  </a:lnTo>
                  <a:lnTo>
                    <a:pt x="0" y="4551"/>
                  </a:lnTo>
                  <a:lnTo>
                    <a:pt x="953" y="5892"/>
                  </a:lnTo>
                  <a:lnTo>
                    <a:pt x="2540" y="6786"/>
                  </a:lnTo>
                  <a:lnTo>
                    <a:pt x="7381" y="8220"/>
                  </a:lnTo>
                  <a:lnTo>
                    <a:pt x="17145" y="17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51"/>
            <p:cNvSpPr/>
            <p:nvPr>
              <p:custDataLst>
                <p:tags r:id="rId24"/>
              </p:custDataLst>
            </p:nvPr>
          </p:nvSpPr>
          <p:spPr>
            <a:xfrm>
              <a:off x="4417695" y="4286250"/>
              <a:ext cx="265749" cy="274117"/>
            </a:xfrm>
            <a:custGeom>
              <a:avLst/>
              <a:gdLst/>
              <a:ahLst/>
              <a:cxnLst/>
              <a:rect l="0" t="0" r="0" b="0"/>
              <a:pathLst>
                <a:path w="265749" h="274117">
                  <a:moveTo>
                    <a:pt x="0" y="0"/>
                  </a:moveTo>
                  <a:lnTo>
                    <a:pt x="0" y="0"/>
                  </a:lnTo>
                  <a:lnTo>
                    <a:pt x="0" y="37276"/>
                  </a:lnTo>
                  <a:lnTo>
                    <a:pt x="0" y="73721"/>
                  </a:lnTo>
                  <a:lnTo>
                    <a:pt x="0" y="110955"/>
                  </a:lnTo>
                  <a:lnTo>
                    <a:pt x="0" y="147599"/>
                  </a:lnTo>
                  <a:lnTo>
                    <a:pt x="4551" y="182586"/>
                  </a:lnTo>
                  <a:lnTo>
                    <a:pt x="7778" y="220745"/>
                  </a:lnTo>
                  <a:lnTo>
                    <a:pt x="9289" y="240454"/>
                  </a:lnTo>
                  <a:lnTo>
                    <a:pt x="15922" y="254785"/>
                  </a:lnTo>
                  <a:lnTo>
                    <a:pt x="17282" y="254629"/>
                  </a:lnTo>
                  <a:lnTo>
                    <a:pt x="21333" y="251916"/>
                  </a:lnTo>
                  <a:lnTo>
                    <a:pt x="23770" y="244995"/>
                  </a:lnTo>
                  <a:lnTo>
                    <a:pt x="26414" y="211756"/>
                  </a:lnTo>
                  <a:lnTo>
                    <a:pt x="34992" y="170381"/>
                  </a:lnTo>
                  <a:lnTo>
                    <a:pt x="43071" y="136844"/>
                  </a:lnTo>
                  <a:lnTo>
                    <a:pt x="48956" y="102776"/>
                  </a:lnTo>
                  <a:lnTo>
                    <a:pt x="53241" y="76172"/>
                  </a:lnTo>
                  <a:lnTo>
                    <a:pt x="66993" y="46192"/>
                  </a:lnTo>
                  <a:lnTo>
                    <a:pt x="68474" y="46034"/>
                  </a:lnTo>
                  <a:lnTo>
                    <a:pt x="72660" y="48400"/>
                  </a:lnTo>
                  <a:lnTo>
                    <a:pt x="80373" y="55087"/>
                  </a:lnTo>
                  <a:lnTo>
                    <a:pt x="83346" y="62900"/>
                  </a:lnTo>
                  <a:lnTo>
                    <a:pt x="91303" y="96760"/>
                  </a:lnTo>
                  <a:lnTo>
                    <a:pt x="93706" y="138211"/>
                  </a:lnTo>
                  <a:lnTo>
                    <a:pt x="94122" y="171761"/>
                  </a:lnTo>
                  <a:lnTo>
                    <a:pt x="94263" y="208130"/>
                  </a:lnTo>
                  <a:lnTo>
                    <a:pt x="94293" y="246377"/>
                  </a:lnTo>
                  <a:lnTo>
                    <a:pt x="94298" y="274116"/>
                  </a:lnTo>
                  <a:lnTo>
                    <a:pt x="94298" y="238220"/>
                  </a:lnTo>
                  <a:lnTo>
                    <a:pt x="96202" y="211872"/>
                  </a:lnTo>
                  <a:lnTo>
                    <a:pt x="107033" y="175701"/>
                  </a:lnTo>
                  <a:lnTo>
                    <a:pt x="117650" y="141383"/>
                  </a:lnTo>
                  <a:lnTo>
                    <a:pt x="137822" y="101164"/>
                  </a:lnTo>
                  <a:lnTo>
                    <a:pt x="160151" y="65915"/>
                  </a:lnTo>
                  <a:lnTo>
                    <a:pt x="195397" y="37232"/>
                  </a:lnTo>
                  <a:lnTo>
                    <a:pt x="219678" y="23441"/>
                  </a:lnTo>
                  <a:lnTo>
                    <a:pt x="224557" y="22295"/>
                  </a:lnTo>
                  <a:lnTo>
                    <a:pt x="228762" y="22483"/>
                  </a:lnTo>
                  <a:lnTo>
                    <a:pt x="245390" y="26244"/>
                  </a:lnTo>
                  <a:lnTo>
                    <a:pt x="264041" y="41301"/>
                  </a:lnTo>
                  <a:lnTo>
                    <a:pt x="265748" y="6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52"/>
            <p:cNvSpPr/>
            <p:nvPr>
              <p:custDataLst>
                <p:tags r:id="rId25"/>
              </p:custDataLst>
            </p:nvPr>
          </p:nvSpPr>
          <p:spPr>
            <a:xfrm>
              <a:off x="4074795" y="4271111"/>
              <a:ext cx="240031" cy="261810"/>
            </a:xfrm>
            <a:custGeom>
              <a:avLst/>
              <a:gdLst/>
              <a:ahLst/>
              <a:cxnLst/>
              <a:rect l="0" t="0" r="0" b="0"/>
              <a:pathLst>
                <a:path w="240031" h="261810">
                  <a:moveTo>
                    <a:pt x="34290" y="58002"/>
                  </a:moveTo>
                  <a:lnTo>
                    <a:pt x="34290" y="58002"/>
                  </a:lnTo>
                  <a:lnTo>
                    <a:pt x="34290" y="62552"/>
                  </a:lnTo>
                  <a:lnTo>
                    <a:pt x="33337" y="63893"/>
                  </a:lnTo>
                  <a:lnTo>
                    <a:pt x="31750" y="64786"/>
                  </a:lnTo>
                  <a:lnTo>
                    <a:pt x="29739" y="65382"/>
                  </a:lnTo>
                  <a:lnTo>
                    <a:pt x="28399" y="67685"/>
                  </a:lnTo>
                  <a:lnTo>
                    <a:pt x="16549" y="103803"/>
                  </a:lnTo>
                  <a:lnTo>
                    <a:pt x="3731" y="143161"/>
                  </a:lnTo>
                  <a:lnTo>
                    <a:pt x="328" y="180573"/>
                  </a:lnTo>
                  <a:lnTo>
                    <a:pt x="4" y="219034"/>
                  </a:lnTo>
                  <a:lnTo>
                    <a:pt x="0" y="208785"/>
                  </a:lnTo>
                  <a:lnTo>
                    <a:pt x="14622" y="167942"/>
                  </a:lnTo>
                  <a:lnTo>
                    <a:pt x="25783" y="132317"/>
                  </a:lnTo>
                  <a:lnTo>
                    <a:pt x="37160" y="93424"/>
                  </a:lnTo>
                  <a:lnTo>
                    <a:pt x="48580" y="58226"/>
                  </a:lnTo>
                  <a:lnTo>
                    <a:pt x="59831" y="21226"/>
                  </a:lnTo>
                  <a:lnTo>
                    <a:pt x="61795" y="19198"/>
                  </a:lnTo>
                  <a:lnTo>
                    <a:pt x="67240" y="15941"/>
                  </a:lnTo>
                  <a:lnTo>
                    <a:pt x="70525" y="18035"/>
                  </a:lnTo>
                  <a:lnTo>
                    <a:pt x="72734" y="19927"/>
                  </a:lnTo>
                  <a:lnTo>
                    <a:pt x="80394" y="36243"/>
                  </a:lnTo>
                  <a:lnTo>
                    <a:pt x="85023" y="78208"/>
                  </a:lnTo>
                  <a:lnTo>
                    <a:pt x="88057" y="110343"/>
                  </a:lnTo>
                  <a:lnTo>
                    <a:pt x="92448" y="143995"/>
                  </a:lnTo>
                  <a:lnTo>
                    <a:pt x="93750" y="178096"/>
                  </a:lnTo>
                  <a:lnTo>
                    <a:pt x="94225" y="220537"/>
                  </a:lnTo>
                  <a:lnTo>
                    <a:pt x="94288" y="240084"/>
                  </a:lnTo>
                  <a:lnTo>
                    <a:pt x="95243" y="242255"/>
                  </a:lnTo>
                  <a:lnTo>
                    <a:pt x="96833" y="243702"/>
                  </a:lnTo>
                  <a:lnTo>
                    <a:pt x="98845" y="244666"/>
                  </a:lnTo>
                  <a:lnTo>
                    <a:pt x="100187" y="243405"/>
                  </a:lnTo>
                  <a:lnTo>
                    <a:pt x="112039" y="206705"/>
                  </a:lnTo>
                  <a:lnTo>
                    <a:pt x="122990" y="165480"/>
                  </a:lnTo>
                  <a:lnTo>
                    <a:pt x="136031" y="127417"/>
                  </a:lnTo>
                  <a:lnTo>
                    <a:pt x="147409" y="90529"/>
                  </a:lnTo>
                  <a:lnTo>
                    <a:pt x="166631" y="50774"/>
                  </a:lnTo>
                  <a:lnTo>
                    <a:pt x="196468" y="8150"/>
                  </a:lnTo>
                  <a:lnTo>
                    <a:pt x="203908" y="0"/>
                  </a:lnTo>
                  <a:lnTo>
                    <a:pt x="205471" y="284"/>
                  </a:lnTo>
                  <a:lnTo>
                    <a:pt x="209748" y="3139"/>
                  </a:lnTo>
                  <a:lnTo>
                    <a:pt x="212284" y="10124"/>
                  </a:lnTo>
                  <a:lnTo>
                    <a:pt x="214998" y="43406"/>
                  </a:lnTo>
                  <a:lnTo>
                    <a:pt x="221045" y="84787"/>
                  </a:lnTo>
                  <a:lnTo>
                    <a:pt x="222340" y="120866"/>
                  </a:lnTo>
                  <a:lnTo>
                    <a:pt x="222723" y="159178"/>
                  </a:lnTo>
                  <a:lnTo>
                    <a:pt x="222837" y="194660"/>
                  </a:lnTo>
                  <a:lnTo>
                    <a:pt x="225411" y="224223"/>
                  </a:lnTo>
                  <a:lnTo>
                    <a:pt x="231613" y="250494"/>
                  </a:lnTo>
                  <a:lnTo>
                    <a:pt x="238734" y="261809"/>
                  </a:lnTo>
                  <a:lnTo>
                    <a:pt x="239166" y="261501"/>
                  </a:lnTo>
                  <a:lnTo>
                    <a:pt x="240030" y="255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53"/>
            <p:cNvSpPr/>
            <p:nvPr>
              <p:custDataLst>
                <p:tags r:id="rId26"/>
              </p:custDataLst>
            </p:nvPr>
          </p:nvSpPr>
          <p:spPr>
            <a:xfrm>
              <a:off x="3843407" y="4260532"/>
              <a:ext cx="154237" cy="248041"/>
            </a:xfrm>
            <a:custGeom>
              <a:avLst/>
              <a:gdLst/>
              <a:ahLst/>
              <a:cxnLst/>
              <a:rect l="0" t="0" r="0" b="0"/>
              <a:pathLst>
                <a:path w="154237" h="248041">
                  <a:moveTo>
                    <a:pt x="8503" y="0"/>
                  </a:moveTo>
                  <a:lnTo>
                    <a:pt x="8503" y="0"/>
                  </a:lnTo>
                  <a:lnTo>
                    <a:pt x="8503" y="4551"/>
                  </a:lnTo>
                  <a:lnTo>
                    <a:pt x="1122" y="32084"/>
                  </a:lnTo>
                  <a:lnTo>
                    <a:pt x="166" y="68109"/>
                  </a:lnTo>
                  <a:lnTo>
                    <a:pt x="0" y="101672"/>
                  </a:lnTo>
                  <a:lnTo>
                    <a:pt x="904" y="140404"/>
                  </a:lnTo>
                  <a:lnTo>
                    <a:pt x="5828" y="175481"/>
                  </a:lnTo>
                  <a:lnTo>
                    <a:pt x="8151" y="217736"/>
                  </a:lnTo>
                  <a:lnTo>
                    <a:pt x="8501" y="248040"/>
                  </a:lnTo>
                  <a:lnTo>
                    <a:pt x="8503" y="213417"/>
                  </a:lnTo>
                  <a:lnTo>
                    <a:pt x="10408" y="181768"/>
                  </a:lnTo>
                  <a:lnTo>
                    <a:pt x="21238" y="148261"/>
                  </a:lnTo>
                  <a:lnTo>
                    <a:pt x="31856" y="115156"/>
                  </a:lnTo>
                  <a:lnTo>
                    <a:pt x="54567" y="77886"/>
                  </a:lnTo>
                  <a:lnTo>
                    <a:pt x="93757" y="37648"/>
                  </a:lnTo>
                  <a:lnTo>
                    <a:pt x="121789" y="21398"/>
                  </a:lnTo>
                  <a:lnTo>
                    <a:pt x="129654" y="19035"/>
                  </a:lnTo>
                  <a:lnTo>
                    <a:pt x="133086" y="19358"/>
                  </a:lnTo>
                  <a:lnTo>
                    <a:pt x="145386" y="25034"/>
                  </a:lnTo>
                  <a:lnTo>
                    <a:pt x="154236" y="2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54"/>
            <p:cNvSpPr/>
            <p:nvPr>
              <p:custDataLst>
                <p:tags r:id="rId27"/>
              </p:custDataLst>
            </p:nvPr>
          </p:nvSpPr>
          <p:spPr>
            <a:xfrm>
              <a:off x="3577852" y="4245775"/>
              <a:ext cx="166020" cy="252797"/>
            </a:xfrm>
            <a:custGeom>
              <a:avLst/>
              <a:gdLst/>
              <a:ahLst/>
              <a:cxnLst/>
              <a:rect l="0" t="0" r="0" b="0"/>
              <a:pathLst>
                <a:path w="166020" h="252797">
                  <a:moveTo>
                    <a:pt x="25455" y="14757"/>
                  </a:moveTo>
                  <a:lnTo>
                    <a:pt x="25455" y="14757"/>
                  </a:lnTo>
                  <a:lnTo>
                    <a:pt x="25455" y="19308"/>
                  </a:lnTo>
                  <a:lnTo>
                    <a:pt x="22916" y="24082"/>
                  </a:lnTo>
                  <a:lnTo>
                    <a:pt x="13524" y="39460"/>
                  </a:lnTo>
                  <a:lnTo>
                    <a:pt x="6457" y="75760"/>
                  </a:lnTo>
                  <a:lnTo>
                    <a:pt x="1065" y="113802"/>
                  </a:lnTo>
                  <a:lnTo>
                    <a:pt x="0" y="151162"/>
                  </a:lnTo>
                  <a:lnTo>
                    <a:pt x="2330" y="186058"/>
                  </a:lnTo>
                  <a:lnTo>
                    <a:pt x="11680" y="220468"/>
                  </a:lnTo>
                  <a:lnTo>
                    <a:pt x="19651" y="232549"/>
                  </a:lnTo>
                  <a:lnTo>
                    <a:pt x="40290" y="248066"/>
                  </a:lnTo>
                  <a:lnTo>
                    <a:pt x="61601" y="252796"/>
                  </a:lnTo>
                  <a:lnTo>
                    <a:pt x="75175" y="251363"/>
                  </a:lnTo>
                  <a:lnTo>
                    <a:pt x="99412" y="242681"/>
                  </a:lnTo>
                  <a:lnTo>
                    <a:pt x="128435" y="218106"/>
                  </a:lnTo>
                  <a:lnTo>
                    <a:pt x="146561" y="193119"/>
                  </a:lnTo>
                  <a:lnTo>
                    <a:pt x="161702" y="151025"/>
                  </a:lnTo>
                  <a:lnTo>
                    <a:pt x="166019" y="128661"/>
                  </a:lnTo>
                  <a:lnTo>
                    <a:pt x="163095" y="94650"/>
                  </a:lnTo>
                  <a:lnTo>
                    <a:pt x="155243" y="61395"/>
                  </a:lnTo>
                  <a:lnTo>
                    <a:pt x="136007" y="26616"/>
                  </a:lnTo>
                  <a:lnTo>
                    <a:pt x="124119" y="14313"/>
                  </a:lnTo>
                  <a:lnTo>
                    <a:pt x="109311" y="5670"/>
                  </a:lnTo>
                  <a:lnTo>
                    <a:pt x="84909" y="0"/>
                  </a:lnTo>
                  <a:lnTo>
                    <a:pt x="59581" y="2871"/>
                  </a:lnTo>
                  <a:lnTo>
                    <a:pt x="45068" y="9792"/>
                  </a:lnTo>
                  <a:lnTo>
                    <a:pt x="32267" y="20171"/>
                  </a:lnTo>
                  <a:lnTo>
                    <a:pt x="11841" y="44680"/>
                  </a:lnTo>
                  <a:lnTo>
                    <a:pt x="9879" y="52187"/>
                  </a:lnTo>
                  <a:lnTo>
                    <a:pt x="8311" y="66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55"/>
            <p:cNvSpPr/>
            <p:nvPr>
              <p:custDataLst>
                <p:tags r:id="rId28"/>
              </p:custDataLst>
            </p:nvPr>
          </p:nvSpPr>
          <p:spPr>
            <a:xfrm>
              <a:off x="3185258" y="3977640"/>
              <a:ext cx="289463" cy="547080"/>
            </a:xfrm>
            <a:custGeom>
              <a:avLst/>
              <a:gdLst/>
              <a:ahLst/>
              <a:cxnLst/>
              <a:rect l="0" t="0" r="0" b="0"/>
              <a:pathLst>
                <a:path w="289463" h="547080">
                  <a:moveTo>
                    <a:pt x="289462" y="0"/>
                  </a:moveTo>
                  <a:lnTo>
                    <a:pt x="289462" y="0"/>
                  </a:lnTo>
                  <a:lnTo>
                    <a:pt x="289462" y="36862"/>
                  </a:lnTo>
                  <a:lnTo>
                    <a:pt x="289462" y="74168"/>
                  </a:lnTo>
                  <a:lnTo>
                    <a:pt x="286922" y="113098"/>
                  </a:lnTo>
                  <a:lnTo>
                    <a:pt x="283571" y="141706"/>
                  </a:lnTo>
                  <a:lnTo>
                    <a:pt x="282081" y="173470"/>
                  </a:lnTo>
                  <a:lnTo>
                    <a:pt x="281420" y="204098"/>
                  </a:lnTo>
                  <a:lnTo>
                    <a:pt x="281125" y="234537"/>
                  </a:lnTo>
                  <a:lnTo>
                    <a:pt x="280994" y="267116"/>
                  </a:lnTo>
                  <a:lnTo>
                    <a:pt x="280936" y="298106"/>
                  </a:lnTo>
                  <a:lnTo>
                    <a:pt x="281863" y="327754"/>
                  </a:lnTo>
                  <a:lnTo>
                    <a:pt x="286787" y="370268"/>
                  </a:lnTo>
                  <a:lnTo>
                    <a:pt x="288669" y="406466"/>
                  </a:lnTo>
                  <a:lnTo>
                    <a:pt x="288275" y="434759"/>
                  </a:lnTo>
                  <a:lnTo>
                    <a:pt x="281234" y="476466"/>
                  </a:lnTo>
                  <a:lnTo>
                    <a:pt x="280958" y="484289"/>
                  </a:lnTo>
                  <a:lnTo>
                    <a:pt x="278353" y="465986"/>
                  </a:lnTo>
                  <a:lnTo>
                    <a:pt x="270307" y="423815"/>
                  </a:lnTo>
                  <a:lnTo>
                    <a:pt x="260609" y="395450"/>
                  </a:lnTo>
                  <a:lnTo>
                    <a:pt x="244816" y="355714"/>
                  </a:lnTo>
                  <a:lnTo>
                    <a:pt x="233425" y="338753"/>
                  </a:lnTo>
                  <a:lnTo>
                    <a:pt x="202828" y="312342"/>
                  </a:lnTo>
                  <a:lnTo>
                    <a:pt x="177750" y="299132"/>
                  </a:lnTo>
                  <a:lnTo>
                    <a:pt x="160755" y="297412"/>
                  </a:lnTo>
                  <a:lnTo>
                    <a:pt x="122010" y="304070"/>
                  </a:lnTo>
                  <a:lnTo>
                    <a:pt x="88928" y="316367"/>
                  </a:lnTo>
                  <a:lnTo>
                    <a:pt x="59547" y="341176"/>
                  </a:lnTo>
                  <a:lnTo>
                    <a:pt x="25924" y="382741"/>
                  </a:lnTo>
                  <a:lnTo>
                    <a:pt x="8135" y="421995"/>
                  </a:lnTo>
                  <a:lnTo>
                    <a:pt x="0" y="461606"/>
                  </a:lnTo>
                  <a:lnTo>
                    <a:pt x="3967" y="479478"/>
                  </a:lnTo>
                  <a:lnTo>
                    <a:pt x="16911" y="503065"/>
                  </a:lnTo>
                  <a:lnTo>
                    <a:pt x="28311" y="515049"/>
                  </a:lnTo>
                  <a:lnTo>
                    <a:pt x="61452" y="533044"/>
                  </a:lnTo>
                  <a:lnTo>
                    <a:pt x="83349" y="541709"/>
                  </a:lnTo>
                  <a:lnTo>
                    <a:pt x="122453" y="546586"/>
                  </a:lnTo>
                  <a:lnTo>
                    <a:pt x="164201" y="547079"/>
                  </a:lnTo>
                  <a:lnTo>
                    <a:pt x="201971" y="542568"/>
                  </a:lnTo>
                  <a:lnTo>
                    <a:pt x="242787" y="534395"/>
                  </a:lnTo>
                  <a:lnTo>
                    <a:pt x="255172" y="531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56"/>
            <p:cNvSpPr/>
            <p:nvPr>
              <p:custDataLst>
                <p:tags r:id="rId29"/>
              </p:custDataLst>
            </p:nvPr>
          </p:nvSpPr>
          <p:spPr>
            <a:xfrm>
              <a:off x="3037526" y="4003357"/>
              <a:ext cx="222882" cy="480062"/>
            </a:xfrm>
            <a:custGeom>
              <a:avLst/>
              <a:gdLst/>
              <a:ahLst/>
              <a:cxnLst/>
              <a:rect l="0" t="0" r="0" b="0"/>
              <a:pathLst>
                <a:path w="222882" h="480062">
                  <a:moveTo>
                    <a:pt x="222881" y="0"/>
                  </a:moveTo>
                  <a:lnTo>
                    <a:pt x="222881" y="0"/>
                  </a:lnTo>
                  <a:lnTo>
                    <a:pt x="222881" y="8573"/>
                  </a:lnTo>
                  <a:lnTo>
                    <a:pt x="218331" y="8573"/>
                  </a:lnTo>
                  <a:lnTo>
                    <a:pt x="216990" y="9525"/>
                  </a:lnTo>
                  <a:lnTo>
                    <a:pt x="216096" y="11113"/>
                  </a:lnTo>
                  <a:lnTo>
                    <a:pt x="215500" y="13124"/>
                  </a:lnTo>
                  <a:lnTo>
                    <a:pt x="214151" y="14464"/>
                  </a:lnTo>
                  <a:lnTo>
                    <a:pt x="210111" y="15954"/>
                  </a:lnTo>
                  <a:lnTo>
                    <a:pt x="199757" y="17863"/>
                  </a:lnTo>
                  <a:lnTo>
                    <a:pt x="191371" y="22967"/>
                  </a:lnTo>
                  <a:lnTo>
                    <a:pt x="168406" y="32321"/>
                  </a:lnTo>
                  <a:lnTo>
                    <a:pt x="131044" y="58878"/>
                  </a:lnTo>
                  <a:lnTo>
                    <a:pt x="92491" y="88110"/>
                  </a:lnTo>
                  <a:lnTo>
                    <a:pt x="53395" y="129180"/>
                  </a:lnTo>
                  <a:lnTo>
                    <a:pt x="31511" y="169976"/>
                  </a:lnTo>
                  <a:lnTo>
                    <a:pt x="20262" y="202910"/>
                  </a:lnTo>
                  <a:lnTo>
                    <a:pt x="13207" y="237143"/>
                  </a:lnTo>
                  <a:lnTo>
                    <a:pt x="3594" y="274703"/>
                  </a:lnTo>
                  <a:lnTo>
                    <a:pt x="1062" y="306713"/>
                  </a:lnTo>
                  <a:lnTo>
                    <a:pt x="207" y="349122"/>
                  </a:lnTo>
                  <a:lnTo>
                    <a:pt x="38" y="385299"/>
                  </a:lnTo>
                  <a:lnTo>
                    <a:pt x="0" y="425225"/>
                  </a:lnTo>
                  <a:lnTo>
                    <a:pt x="2538" y="434417"/>
                  </a:lnTo>
                  <a:lnTo>
                    <a:pt x="6782" y="444947"/>
                  </a:lnTo>
                  <a:lnTo>
                    <a:pt x="7378" y="448079"/>
                  </a:lnTo>
                  <a:lnTo>
                    <a:pt x="12767" y="457037"/>
                  </a:lnTo>
                  <a:lnTo>
                    <a:pt x="17737" y="460303"/>
                  </a:lnTo>
                  <a:lnTo>
                    <a:pt x="23121" y="462707"/>
                  </a:lnTo>
                  <a:lnTo>
                    <a:pt x="28690" y="466950"/>
                  </a:lnTo>
                  <a:lnTo>
                    <a:pt x="36879" y="469472"/>
                  </a:lnTo>
                  <a:lnTo>
                    <a:pt x="48557" y="471090"/>
                  </a:lnTo>
                  <a:lnTo>
                    <a:pt x="68577" y="480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92"/>
          <p:cNvGrpSpPr/>
          <p:nvPr/>
        </p:nvGrpSpPr>
        <p:grpSpPr>
          <a:xfrm>
            <a:off x="4983480" y="4046220"/>
            <a:ext cx="2145971" cy="1260158"/>
            <a:chOff x="4983480" y="4046220"/>
            <a:chExt cx="2145971" cy="1260158"/>
          </a:xfrm>
        </p:grpSpPr>
        <p:sp>
          <p:nvSpPr>
            <p:cNvPr id="65" name="SMARTInkShape-457"/>
            <p:cNvSpPr/>
            <p:nvPr>
              <p:custDataLst>
                <p:tags r:id="rId3"/>
              </p:custDataLst>
            </p:nvPr>
          </p:nvSpPr>
          <p:spPr>
            <a:xfrm>
              <a:off x="6217920" y="4363403"/>
              <a:ext cx="17146" cy="34291"/>
            </a:xfrm>
            <a:custGeom>
              <a:avLst/>
              <a:gdLst/>
              <a:ahLst/>
              <a:cxnLst/>
              <a:rect l="0" t="0" r="0" b="0"/>
              <a:pathLst>
                <a:path w="17146" h="34291">
                  <a:moveTo>
                    <a:pt x="17145" y="0"/>
                  </a:moveTo>
                  <a:lnTo>
                    <a:pt x="17145" y="0"/>
                  </a:lnTo>
                  <a:lnTo>
                    <a:pt x="12594" y="0"/>
                  </a:lnTo>
                  <a:lnTo>
                    <a:pt x="11254" y="952"/>
                  </a:lnTo>
                  <a:lnTo>
                    <a:pt x="10360" y="2539"/>
                  </a:lnTo>
                  <a:lnTo>
                    <a:pt x="9764" y="4550"/>
                  </a:lnTo>
                  <a:lnTo>
                    <a:pt x="1297" y="15600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58"/>
            <p:cNvSpPr/>
            <p:nvPr>
              <p:custDataLst>
                <p:tags r:id="rId4"/>
              </p:custDataLst>
            </p:nvPr>
          </p:nvSpPr>
          <p:spPr>
            <a:xfrm>
              <a:off x="6903720" y="4551997"/>
              <a:ext cx="225731" cy="754381"/>
            </a:xfrm>
            <a:custGeom>
              <a:avLst/>
              <a:gdLst/>
              <a:ahLst/>
              <a:cxnLst/>
              <a:rect l="0" t="0" r="0" b="0"/>
              <a:pathLst>
                <a:path w="225731" h="754381">
                  <a:moveTo>
                    <a:pt x="0" y="0"/>
                  </a:moveTo>
                  <a:lnTo>
                    <a:pt x="0" y="0"/>
                  </a:lnTo>
                  <a:lnTo>
                    <a:pt x="4551" y="0"/>
                  </a:lnTo>
                  <a:lnTo>
                    <a:pt x="32083" y="11932"/>
                  </a:lnTo>
                  <a:lnTo>
                    <a:pt x="71958" y="53759"/>
                  </a:lnTo>
                  <a:lnTo>
                    <a:pt x="101330" y="88954"/>
                  </a:lnTo>
                  <a:lnTo>
                    <a:pt x="119331" y="116688"/>
                  </a:lnTo>
                  <a:lnTo>
                    <a:pt x="136856" y="148064"/>
                  </a:lnTo>
                  <a:lnTo>
                    <a:pt x="151629" y="183599"/>
                  </a:lnTo>
                  <a:lnTo>
                    <a:pt x="165498" y="222570"/>
                  </a:lnTo>
                  <a:lnTo>
                    <a:pt x="181188" y="265290"/>
                  </a:lnTo>
                  <a:lnTo>
                    <a:pt x="187467" y="287350"/>
                  </a:lnTo>
                  <a:lnTo>
                    <a:pt x="192605" y="309677"/>
                  </a:lnTo>
                  <a:lnTo>
                    <a:pt x="196983" y="332182"/>
                  </a:lnTo>
                  <a:lnTo>
                    <a:pt x="201808" y="354805"/>
                  </a:lnTo>
                  <a:lnTo>
                    <a:pt x="206928" y="377506"/>
                  </a:lnTo>
                  <a:lnTo>
                    <a:pt x="212247" y="400261"/>
                  </a:lnTo>
                  <a:lnTo>
                    <a:pt x="216745" y="422098"/>
                  </a:lnTo>
                  <a:lnTo>
                    <a:pt x="224284" y="464142"/>
                  </a:lnTo>
                  <a:lnTo>
                    <a:pt x="225722" y="485641"/>
                  </a:lnTo>
                  <a:lnTo>
                    <a:pt x="225730" y="507593"/>
                  </a:lnTo>
                  <a:lnTo>
                    <a:pt x="223197" y="550400"/>
                  </a:lnTo>
                  <a:lnTo>
                    <a:pt x="218896" y="588475"/>
                  </a:lnTo>
                  <a:lnTo>
                    <a:pt x="211271" y="624447"/>
                  </a:lnTo>
                  <a:lnTo>
                    <a:pt x="200578" y="658532"/>
                  </a:lnTo>
                  <a:lnTo>
                    <a:pt x="186301" y="689556"/>
                  </a:lnTo>
                  <a:lnTo>
                    <a:pt x="157647" y="724696"/>
                  </a:lnTo>
                  <a:lnTo>
                    <a:pt x="131026" y="738965"/>
                  </a:lnTo>
                  <a:lnTo>
                    <a:pt x="94673" y="751336"/>
                  </a:lnTo>
                  <a:lnTo>
                    <a:pt x="42862" y="754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59"/>
            <p:cNvSpPr/>
            <p:nvPr>
              <p:custDataLst>
                <p:tags r:id="rId5"/>
              </p:custDataLst>
            </p:nvPr>
          </p:nvSpPr>
          <p:spPr>
            <a:xfrm>
              <a:off x="6740843" y="4751390"/>
              <a:ext cx="205740" cy="275512"/>
            </a:xfrm>
            <a:custGeom>
              <a:avLst/>
              <a:gdLst/>
              <a:ahLst/>
              <a:cxnLst/>
              <a:rect l="0" t="0" r="0" b="0"/>
              <a:pathLst>
                <a:path w="205740" h="275512">
                  <a:moveTo>
                    <a:pt x="0" y="92073"/>
                  </a:moveTo>
                  <a:lnTo>
                    <a:pt x="0" y="92073"/>
                  </a:lnTo>
                  <a:lnTo>
                    <a:pt x="4551" y="96623"/>
                  </a:lnTo>
                  <a:lnTo>
                    <a:pt x="9325" y="98857"/>
                  </a:lnTo>
                  <a:lnTo>
                    <a:pt x="29803" y="107254"/>
                  </a:lnTo>
                  <a:lnTo>
                    <a:pt x="40550" y="112472"/>
                  </a:lnTo>
                  <a:lnTo>
                    <a:pt x="51677" y="112887"/>
                  </a:lnTo>
                  <a:lnTo>
                    <a:pt x="91454" y="104881"/>
                  </a:lnTo>
                  <a:lnTo>
                    <a:pt x="108589" y="92799"/>
                  </a:lnTo>
                  <a:lnTo>
                    <a:pt x="121180" y="77153"/>
                  </a:lnTo>
                  <a:lnTo>
                    <a:pt x="126392" y="55902"/>
                  </a:lnTo>
                  <a:lnTo>
                    <a:pt x="128395" y="18114"/>
                  </a:lnTo>
                  <a:lnTo>
                    <a:pt x="125962" y="9037"/>
                  </a:lnTo>
                  <a:lnTo>
                    <a:pt x="123979" y="5283"/>
                  </a:lnTo>
                  <a:lnTo>
                    <a:pt x="120753" y="2780"/>
                  </a:lnTo>
                  <a:lnTo>
                    <a:pt x="112088" y="0"/>
                  </a:lnTo>
                  <a:lnTo>
                    <a:pt x="101887" y="1304"/>
                  </a:lnTo>
                  <a:lnTo>
                    <a:pt x="91003" y="6011"/>
                  </a:lnTo>
                  <a:lnTo>
                    <a:pt x="79816" y="14453"/>
                  </a:lnTo>
                  <a:lnTo>
                    <a:pt x="58195" y="52818"/>
                  </a:lnTo>
                  <a:lnTo>
                    <a:pt x="49676" y="74626"/>
                  </a:lnTo>
                  <a:lnTo>
                    <a:pt x="44881" y="112726"/>
                  </a:lnTo>
                  <a:lnTo>
                    <a:pt x="44413" y="148569"/>
                  </a:lnTo>
                  <a:lnTo>
                    <a:pt x="49884" y="183319"/>
                  </a:lnTo>
                  <a:lnTo>
                    <a:pt x="54872" y="206286"/>
                  </a:lnTo>
                  <a:lnTo>
                    <a:pt x="65345" y="224114"/>
                  </a:lnTo>
                  <a:lnTo>
                    <a:pt x="95351" y="251081"/>
                  </a:lnTo>
                  <a:lnTo>
                    <a:pt x="137298" y="271209"/>
                  </a:lnTo>
                  <a:lnTo>
                    <a:pt x="154366" y="275511"/>
                  </a:lnTo>
                  <a:lnTo>
                    <a:pt x="183523" y="272733"/>
                  </a:lnTo>
                  <a:lnTo>
                    <a:pt x="205739" y="263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60"/>
            <p:cNvSpPr/>
            <p:nvPr>
              <p:custDataLst>
                <p:tags r:id="rId6"/>
              </p:custDataLst>
            </p:nvPr>
          </p:nvSpPr>
          <p:spPr>
            <a:xfrm>
              <a:off x="6609514" y="4741050"/>
              <a:ext cx="105612" cy="273321"/>
            </a:xfrm>
            <a:custGeom>
              <a:avLst/>
              <a:gdLst/>
              <a:ahLst/>
              <a:cxnLst/>
              <a:rect l="0" t="0" r="0" b="0"/>
              <a:pathLst>
                <a:path w="105612" h="273321">
                  <a:moveTo>
                    <a:pt x="105611" y="16688"/>
                  </a:moveTo>
                  <a:lnTo>
                    <a:pt x="105611" y="16688"/>
                  </a:lnTo>
                  <a:lnTo>
                    <a:pt x="93679" y="4756"/>
                  </a:lnTo>
                  <a:lnTo>
                    <a:pt x="85703" y="1860"/>
                  </a:lnTo>
                  <a:lnTo>
                    <a:pt x="65061" y="0"/>
                  </a:lnTo>
                  <a:lnTo>
                    <a:pt x="48300" y="4229"/>
                  </a:lnTo>
                  <a:lnTo>
                    <a:pt x="25569" y="21035"/>
                  </a:lnTo>
                  <a:lnTo>
                    <a:pt x="9399" y="38084"/>
                  </a:lnTo>
                  <a:lnTo>
                    <a:pt x="1572" y="52867"/>
                  </a:lnTo>
                  <a:lnTo>
                    <a:pt x="0" y="66422"/>
                  </a:lnTo>
                  <a:lnTo>
                    <a:pt x="4469" y="84764"/>
                  </a:lnTo>
                  <a:lnTo>
                    <a:pt x="18209" y="113776"/>
                  </a:lnTo>
                  <a:lnTo>
                    <a:pt x="33465" y="130968"/>
                  </a:lnTo>
                  <a:lnTo>
                    <a:pt x="72537" y="159385"/>
                  </a:lnTo>
                  <a:lnTo>
                    <a:pt x="98725" y="191230"/>
                  </a:lnTo>
                  <a:lnTo>
                    <a:pt x="104251" y="211362"/>
                  </a:lnTo>
                  <a:lnTo>
                    <a:pt x="104704" y="215051"/>
                  </a:lnTo>
                  <a:lnTo>
                    <a:pt x="100128" y="224229"/>
                  </a:lnTo>
                  <a:lnTo>
                    <a:pt x="76314" y="250287"/>
                  </a:lnTo>
                  <a:lnTo>
                    <a:pt x="48366" y="267678"/>
                  </a:lnTo>
                  <a:lnTo>
                    <a:pt x="23264" y="273320"/>
                  </a:lnTo>
                  <a:lnTo>
                    <a:pt x="2741" y="265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61"/>
            <p:cNvSpPr/>
            <p:nvPr>
              <p:custDataLst>
                <p:tags r:id="rId7"/>
              </p:custDataLst>
            </p:nvPr>
          </p:nvSpPr>
          <p:spPr>
            <a:xfrm>
              <a:off x="6415088" y="4729584"/>
              <a:ext cx="180024" cy="267134"/>
            </a:xfrm>
            <a:custGeom>
              <a:avLst/>
              <a:gdLst/>
              <a:ahLst/>
              <a:cxnLst/>
              <a:rect l="0" t="0" r="0" b="0"/>
              <a:pathLst>
                <a:path w="180024" h="267134">
                  <a:moveTo>
                    <a:pt x="0" y="45298"/>
                  </a:moveTo>
                  <a:lnTo>
                    <a:pt x="0" y="45298"/>
                  </a:lnTo>
                  <a:lnTo>
                    <a:pt x="4550" y="49849"/>
                  </a:lnTo>
                  <a:lnTo>
                    <a:pt x="6784" y="57163"/>
                  </a:lnTo>
                  <a:lnTo>
                    <a:pt x="10583" y="71991"/>
                  </a:lnTo>
                  <a:lnTo>
                    <a:pt x="22172" y="107516"/>
                  </a:lnTo>
                  <a:lnTo>
                    <a:pt x="30097" y="149169"/>
                  </a:lnTo>
                  <a:lnTo>
                    <a:pt x="39080" y="180215"/>
                  </a:lnTo>
                  <a:lnTo>
                    <a:pt x="42115" y="216306"/>
                  </a:lnTo>
                  <a:lnTo>
                    <a:pt x="42796" y="256213"/>
                  </a:lnTo>
                  <a:lnTo>
                    <a:pt x="42856" y="267133"/>
                  </a:lnTo>
                  <a:lnTo>
                    <a:pt x="42860" y="263322"/>
                  </a:lnTo>
                  <a:lnTo>
                    <a:pt x="37923" y="238860"/>
                  </a:lnTo>
                  <a:lnTo>
                    <a:pt x="40975" y="208166"/>
                  </a:lnTo>
                  <a:lnTo>
                    <a:pt x="43256" y="170284"/>
                  </a:lnTo>
                  <a:lnTo>
                    <a:pt x="50493" y="133555"/>
                  </a:lnTo>
                  <a:lnTo>
                    <a:pt x="64279" y="93885"/>
                  </a:lnTo>
                  <a:lnTo>
                    <a:pt x="81381" y="58530"/>
                  </a:lnTo>
                  <a:lnTo>
                    <a:pt x="116021" y="16173"/>
                  </a:lnTo>
                  <a:lnTo>
                    <a:pt x="133965" y="1955"/>
                  </a:lnTo>
                  <a:lnTo>
                    <a:pt x="148122" y="0"/>
                  </a:lnTo>
                  <a:lnTo>
                    <a:pt x="166842" y="1955"/>
                  </a:lnTo>
                  <a:lnTo>
                    <a:pt x="171941" y="4762"/>
                  </a:lnTo>
                  <a:lnTo>
                    <a:pt x="180023" y="11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62"/>
            <p:cNvSpPr/>
            <p:nvPr>
              <p:custDataLst>
                <p:tags r:id="rId8"/>
              </p:custDataLst>
            </p:nvPr>
          </p:nvSpPr>
          <p:spPr>
            <a:xfrm>
              <a:off x="6239563" y="4751169"/>
              <a:ext cx="149808" cy="234620"/>
            </a:xfrm>
            <a:custGeom>
              <a:avLst/>
              <a:gdLst/>
              <a:ahLst/>
              <a:cxnLst/>
              <a:rect l="0" t="0" r="0" b="0"/>
              <a:pathLst>
                <a:path w="149808" h="234620">
                  <a:moveTo>
                    <a:pt x="21219" y="32286"/>
                  </a:moveTo>
                  <a:lnTo>
                    <a:pt x="21219" y="32286"/>
                  </a:lnTo>
                  <a:lnTo>
                    <a:pt x="15328" y="45974"/>
                  </a:lnTo>
                  <a:lnTo>
                    <a:pt x="8449" y="81690"/>
                  </a:lnTo>
                  <a:lnTo>
                    <a:pt x="0" y="124454"/>
                  </a:lnTo>
                  <a:lnTo>
                    <a:pt x="2444" y="158231"/>
                  </a:lnTo>
                  <a:lnTo>
                    <a:pt x="5497" y="190465"/>
                  </a:lnTo>
                  <a:lnTo>
                    <a:pt x="17619" y="212927"/>
                  </a:lnTo>
                  <a:lnTo>
                    <a:pt x="32323" y="229742"/>
                  </a:lnTo>
                  <a:lnTo>
                    <a:pt x="39807" y="234345"/>
                  </a:lnTo>
                  <a:lnTo>
                    <a:pt x="43136" y="234619"/>
                  </a:lnTo>
                  <a:lnTo>
                    <a:pt x="49375" y="232384"/>
                  </a:lnTo>
                  <a:lnTo>
                    <a:pt x="58243" y="225771"/>
                  </a:lnTo>
                  <a:lnTo>
                    <a:pt x="66902" y="208678"/>
                  </a:lnTo>
                  <a:lnTo>
                    <a:pt x="71897" y="166428"/>
                  </a:lnTo>
                  <a:lnTo>
                    <a:pt x="72430" y="134262"/>
                  </a:lnTo>
                  <a:lnTo>
                    <a:pt x="72588" y="100601"/>
                  </a:lnTo>
                  <a:lnTo>
                    <a:pt x="72641" y="59644"/>
                  </a:lnTo>
                  <a:lnTo>
                    <a:pt x="65867" y="20437"/>
                  </a:lnTo>
                  <a:lnTo>
                    <a:pt x="64186" y="0"/>
                  </a:lnTo>
                  <a:lnTo>
                    <a:pt x="65104" y="284"/>
                  </a:lnTo>
                  <a:lnTo>
                    <a:pt x="68664" y="3140"/>
                  </a:lnTo>
                  <a:lnTo>
                    <a:pt x="70881" y="10125"/>
                  </a:lnTo>
                  <a:lnTo>
                    <a:pt x="81824" y="50495"/>
                  </a:lnTo>
                  <a:lnTo>
                    <a:pt x="92775" y="83931"/>
                  </a:lnTo>
                  <a:lnTo>
                    <a:pt x="104110" y="123944"/>
                  </a:lnTo>
                  <a:lnTo>
                    <a:pt x="118062" y="160352"/>
                  </a:lnTo>
                  <a:lnTo>
                    <a:pt x="140823" y="202076"/>
                  </a:lnTo>
                  <a:lnTo>
                    <a:pt x="149807" y="212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63"/>
            <p:cNvSpPr/>
            <p:nvPr>
              <p:custDataLst>
                <p:tags r:id="rId9"/>
              </p:custDataLst>
            </p:nvPr>
          </p:nvSpPr>
          <p:spPr>
            <a:xfrm>
              <a:off x="5977890" y="4774882"/>
              <a:ext cx="248604" cy="51437"/>
            </a:xfrm>
            <a:custGeom>
              <a:avLst/>
              <a:gdLst/>
              <a:ahLst/>
              <a:cxnLst/>
              <a:rect l="0" t="0" r="0" b="0"/>
              <a:pathLst>
                <a:path w="248604" h="51437">
                  <a:moveTo>
                    <a:pt x="0" y="51436"/>
                  </a:moveTo>
                  <a:lnTo>
                    <a:pt x="0" y="51436"/>
                  </a:lnTo>
                  <a:lnTo>
                    <a:pt x="11932" y="51436"/>
                  </a:lnTo>
                  <a:lnTo>
                    <a:pt x="53880" y="35861"/>
                  </a:lnTo>
                  <a:lnTo>
                    <a:pt x="95345" y="18866"/>
                  </a:lnTo>
                  <a:lnTo>
                    <a:pt x="128898" y="9083"/>
                  </a:lnTo>
                  <a:lnTo>
                    <a:pt x="162969" y="2691"/>
                  </a:lnTo>
                  <a:lnTo>
                    <a:pt x="204064" y="532"/>
                  </a:lnTo>
                  <a:lnTo>
                    <a:pt x="2486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64"/>
            <p:cNvSpPr/>
            <p:nvPr>
              <p:custDataLst>
                <p:tags r:id="rId10"/>
              </p:custDataLst>
            </p:nvPr>
          </p:nvSpPr>
          <p:spPr>
            <a:xfrm>
              <a:off x="6080760" y="4629150"/>
              <a:ext cx="25718" cy="368619"/>
            </a:xfrm>
            <a:custGeom>
              <a:avLst/>
              <a:gdLst/>
              <a:ahLst/>
              <a:cxnLst/>
              <a:rect l="0" t="0" r="0" b="0"/>
              <a:pathLst>
                <a:path w="25718" h="368619">
                  <a:moveTo>
                    <a:pt x="25717" y="0"/>
                  </a:moveTo>
                  <a:lnTo>
                    <a:pt x="25717" y="0"/>
                  </a:lnTo>
                  <a:lnTo>
                    <a:pt x="24765" y="38552"/>
                  </a:lnTo>
                  <a:lnTo>
                    <a:pt x="18873" y="74394"/>
                  </a:lnTo>
                  <a:lnTo>
                    <a:pt x="12048" y="117081"/>
                  </a:lnTo>
                  <a:lnTo>
                    <a:pt x="10117" y="152366"/>
                  </a:lnTo>
                  <a:lnTo>
                    <a:pt x="6719" y="187734"/>
                  </a:lnTo>
                  <a:lnTo>
                    <a:pt x="2986" y="222502"/>
                  </a:lnTo>
                  <a:lnTo>
                    <a:pt x="1328" y="257004"/>
                  </a:lnTo>
                  <a:lnTo>
                    <a:pt x="590" y="288849"/>
                  </a:lnTo>
                  <a:lnTo>
                    <a:pt x="117" y="325344"/>
                  </a:lnTo>
                  <a:lnTo>
                    <a:pt x="0" y="368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65"/>
            <p:cNvSpPr/>
            <p:nvPr>
              <p:custDataLst>
                <p:tags r:id="rId11"/>
              </p:custDataLst>
            </p:nvPr>
          </p:nvSpPr>
          <p:spPr>
            <a:xfrm>
              <a:off x="5823585" y="4736988"/>
              <a:ext cx="126747" cy="320788"/>
            </a:xfrm>
            <a:custGeom>
              <a:avLst/>
              <a:gdLst/>
              <a:ahLst/>
              <a:cxnLst/>
              <a:rect l="0" t="0" r="0" b="0"/>
              <a:pathLst>
                <a:path w="126747" h="320788">
                  <a:moveTo>
                    <a:pt x="111442" y="37894"/>
                  </a:moveTo>
                  <a:lnTo>
                    <a:pt x="111442" y="37894"/>
                  </a:lnTo>
                  <a:lnTo>
                    <a:pt x="104598" y="30098"/>
                  </a:lnTo>
                  <a:lnTo>
                    <a:pt x="95868" y="17381"/>
                  </a:lnTo>
                  <a:lnTo>
                    <a:pt x="75443" y="1056"/>
                  </a:lnTo>
                  <a:lnTo>
                    <a:pt x="71250" y="0"/>
                  </a:lnTo>
                  <a:lnTo>
                    <a:pt x="61512" y="1368"/>
                  </a:lnTo>
                  <a:lnTo>
                    <a:pt x="45319" y="7493"/>
                  </a:lnTo>
                  <a:lnTo>
                    <a:pt x="28456" y="19891"/>
                  </a:lnTo>
                  <a:lnTo>
                    <a:pt x="15946" y="35629"/>
                  </a:lnTo>
                  <a:lnTo>
                    <a:pt x="11850" y="46730"/>
                  </a:lnTo>
                  <a:lnTo>
                    <a:pt x="10757" y="52358"/>
                  </a:lnTo>
                  <a:lnTo>
                    <a:pt x="12083" y="63690"/>
                  </a:lnTo>
                  <a:lnTo>
                    <a:pt x="16800" y="75077"/>
                  </a:lnTo>
                  <a:lnTo>
                    <a:pt x="49979" y="113382"/>
                  </a:lnTo>
                  <a:lnTo>
                    <a:pt x="88665" y="137642"/>
                  </a:lnTo>
                  <a:lnTo>
                    <a:pt x="104800" y="147353"/>
                  </a:lnTo>
                  <a:lnTo>
                    <a:pt x="122374" y="168137"/>
                  </a:lnTo>
                  <a:lnTo>
                    <a:pt x="125825" y="177060"/>
                  </a:lnTo>
                  <a:lnTo>
                    <a:pt x="126746" y="182106"/>
                  </a:lnTo>
                  <a:lnTo>
                    <a:pt x="125229" y="192794"/>
                  </a:lnTo>
                  <a:lnTo>
                    <a:pt x="111953" y="227697"/>
                  </a:lnTo>
                  <a:lnTo>
                    <a:pt x="76091" y="269511"/>
                  </a:lnTo>
                  <a:lnTo>
                    <a:pt x="36691" y="302910"/>
                  </a:lnTo>
                  <a:lnTo>
                    <a:pt x="21006" y="317256"/>
                  </a:lnTo>
                  <a:lnTo>
                    <a:pt x="13781" y="319217"/>
                  </a:lnTo>
                  <a:lnTo>
                    <a:pt x="0" y="320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66"/>
            <p:cNvSpPr/>
            <p:nvPr>
              <p:custDataLst>
                <p:tags r:id="rId12"/>
              </p:custDataLst>
            </p:nvPr>
          </p:nvSpPr>
          <p:spPr>
            <a:xfrm>
              <a:off x="5588309" y="4767113"/>
              <a:ext cx="161903" cy="276651"/>
            </a:xfrm>
            <a:custGeom>
              <a:avLst/>
              <a:gdLst/>
              <a:ahLst/>
              <a:cxnLst/>
              <a:rect l="0" t="0" r="0" b="0"/>
              <a:pathLst>
                <a:path w="161903" h="276651">
                  <a:moveTo>
                    <a:pt x="38109" y="24915"/>
                  </a:moveTo>
                  <a:lnTo>
                    <a:pt x="38109" y="24915"/>
                  </a:lnTo>
                  <a:lnTo>
                    <a:pt x="31265" y="32711"/>
                  </a:lnTo>
                  <a:lnTo>
                    <a:pt x="15150" y="64401"/>
                  </a:lnTo>
                  <a:lnTo>
                    <a:pt x="3799" y="103658"/>
                  </a:lnTo>
                  <a:lnTo>
                    <a:pt x="0" y="126587"/>
                  </a:lnTo>
                  <a:lnTo>
                    <a:pt x="3216" y="165318"/>
                  </a:lnTo>
                  <a:lnTo>
                    <a:pt x="10202" y="201347"/>
                  </a:lnTo>
                  <a:lnTo>
                    <a:pt x="19256" y="234248"/>
                  </a:lnTo>
                  <a:lnTo>
                    <a:pt x="28460" y="250031"/>
                  </a:lnTo>
                  <a:lnTo>
                    <a:pt x="44351" y="265076"/>
                  </a:lnTo>
                  <a:lnTo>
                    <a:pt x="61124" y="275567"/>
                  </a:lnTo>
                  <a:lnTo>
                    <a:pt x="75008" y="276650"/>
                  </a:lnTo>
                  <a:lnTo>
                    <a:pt x="102653" y="269585"/>
                  </a:lnTo>
                  <a:lnTo>
                    <a:pt x="120627" y="257218"/>
                  </a:lnTo>
                  <a:lnTo>
                    <a:pt x="133467" y="236937"/>
                  </a:lnTo>
                  <a:lnTo>
                    <a:pt x="146339" y="198593"/>
                  </a:lnTo>
                  <a:lnTo>
                    <a:pt x="158053" y="157434"/>
                  </a:lnTo>
                  <a:lnTo>
                    <a:pt x="161902" y="132389"/>
                  </a:lnTo>
                  <a:lnTo>
                    <a:pt x="158714" y="97822"/>
                  </a:lnTo>
                  <a:lnTo>
                    <a:pt x="149103" y="60059"/>
                  </a:lnTo>
                  <a:lnTo>
                    <a:pt x="133482" y="25084"/>
                  </a:lnTo>
                  <a:lnTo>
                    <a:pt x="117590" y="8349"/>
                  </a:lnTo>
                  <a:lnTo>
                    <a:pt x="106454" y="3264"/>
                  </a:lnTo>
                  <a:lnTo>
                    <a:pt x="83782" y="0"/>
                  </a:lnTo>
                  <a:lnTo>
                    <a:pt x="72378" y="4634"/>
                  </a:lnTo>
                  <a:lnTo>
                    <a:pt x="66670" y="8537"/>
                  </a:lnTo>
                  <a:lnTo>
                    <a:pt x="57787" y="20493"/>
                  </a:lnTo>
                  <a:lnTo>
                    <a:pt x="38109" y="67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67"/>
            <p:cNvSpPr/>
            <p:nvPr>
              <p:custDataLst>
                <p:tags r:id="rId13"/>
              </p:custDataLst>
            </p:nvPr>
          </p:nvSpPr>
          <p:spPr>
            <a:xfrm>
              <a:off x="5354534" y="4792028"/>
              <a:ext cx="169015" cy="205276"/>
            </a:xfrm>
            <a:custGeom>
              <a:avLst/>
              <a:gdLst/>
              <a:ahLst/>
              <a:cxnLst/>
              <a:rect l="0" t="0" r="0" b="0"/>
              <a:pathLst>
                <a:path w="169015" h="205276">
                  <a:moveTo>
                    <a:pt x="160441" y="0"/>
                  </a:moveTo>
                  <a:lnTo>
                    <a:pt x="160441" y="0"/>
                  </a:lnTo>
                  <a:lnTo>
                    <a:pt x="160441" y="7381"/>
                  </a:lnTo>
                  <a:lnTo>
                    <a:pt x="159489" y="7777"/>
                  </a:lnTo>
                  <a:lnTo>
                    <a:pt x="132118" y="11098"/>
                  </a:lnTo>
                  <a:lnTo>
                    <a:pt x="122135" y="14457"/>
                  </a:lnTo>
                  <a:lnTo>
                    <a:pt x="83221" y="19527"/>
                  </a:lnTo>
                  <a:lnTo>
                    <a:pt x="55864" y="33596"/>
                  </a:lnTo>
                  <a:lnTo>
                    <a:pt x="29788" y="61563"/>
                  </a:lnTo>
                  <a:lnTo>
                    <a:pt x="13038" y="87138"/>
                  </a:lnTo>
                  <a:lnTo>
                    <a:pt x="903" y="126891"/>
                  </a:lnTo>
                  <a:lnTo>
                    <a:pt x="0" y="144978"/>
                  </a:lnTo>
                  <a:lnTo>
                    <a:pt x="2774" y="162542"/>
                  </a:lnTo>
                  <a:lnTo>
                    <a:pt x="9722" y="177333"/>
                  </a:lnTo>
                  <a:lnTo>
                    <a:pt x="19160" y="189304"/>
                  </a:lnTo>
                  <a:lnTo>
                    <a:pt x="29704" y="197800"/>
                  </a:lnTo>
                  <a:lnTo>
                    <a:pt x="43281" y="202211"/>
                  </a:lnTo>
                  <a:lnTo>
                    <a:pt x="83664" y="205275"/>
                  </a:lnTo>
                  <a:lnTo>
                    <a:pt x="117653" y="203108"/>
                  </a:lnTo>
                  <a:lnTo>
                    <a:pt x="159970" y="191507"/>
                  </a:lnTo>
                  <a:lnTo>
                    <a:pt x="169014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68"/>
            <p:cNvSpPr/>
            <p:nvPr>
              <p:custDataLst>
                <p:tags r:id="rId14"/>
              </p:custDataLst>
            </p:nvPr>
          </p:nvSpPr>
          <p:spPr>
            <a:xfrm>
              <a:off x="5129888" y="4778945"/>
              <a:ext cx="179348" cy="295976"/>
            </a:xfrm>
            <a:custGeom>
              <a:avLst/>
              <a:gdLst/>
              <a:ahLst/>
              <a:cxnLst/>
              <a:rect l="0" t="0" r="0" b="0"/>
              <a:pathLst>
                <a:path w="179348" h="295976">
                  <a:moveTo>
                    <a:pt x="179347" y="4510"/>
                  </a:moveTo>
                  <a:lnTo>
                    <a:pt x="179347" y="4510"/>
                  </a:lnTo>
                  <a:lnTo>
                    <a:pt x="179347" y="42853"/>
                  </a:lnTo>
                  <a:lnTo>
                    <a:pt x="178394" y="44359"/>
                  </a:lnTo>
                  <a:lnTo>
                    <a:pt x="176807" y="45364"/>
                  </a:lnTo>
                  <a:lnTo>
                    <a:pt x="171966" y="46976"/>
                  </a:lnTo>
                  <a:lnTo>
                    <a:pt x="161606" y="37995"/>
                  </a:lnTo>
                  <a:lnTo>
                    <a:pt x="150913" y="29989"/>
                  </a:lnTo>
                  <a:lnTo>
                    <a:pt x="115948" y="5078"/>
                  </a:lnTo>
                  <a:lnTo>
                    <a:pt x="92432" y="0"/>
                  </a:lnTo>
                  <a:lnTo>
                    <a:pt x="73726" y="2823"/>
                  </a:lnTo>
                  <a:lnTo>
                    <a:pt x="59062" y="11380"/>
                  </a:lnTo>
                  <a:lnTo>
                    <a:pt x="40096" y="33216"/>
                  </a:lnTo>
                  <a:lnTo>
                    <a:pt x="16621" y="74245"/>
                  </a:lnTo>
                  <a:lnTo>
                    <a:pt x="7012" y="97416"/>
                  </a:lnTo>
                  <a:lnTo>
                    <a:pt x="1602" y="136284"/>
                  </a:lnTo>
                  <a:lnTo>
                    <a:pt x="0" y="171401"/>
                  </a:lnTo>
                  <a:lnTo>
                    <a:pt x="477" y="199374"/>
                  </a:lnTo>
                  <a:lnTo>
                    <a:pt x="3965" y="213671"/>
                  </a:lnTo>
                  <a:lnTo>
                    <a:pt x="15834" y="232431"/>
                  </a:lnTo>
                  <a:lnTo>
                    <a:pt x="26029" y="239158"/>
                  </a:lnTo>
                  <a:lnTo>
                    <a:pt x="31415" y="240952"/>
                  </a:lnTo>
                  <a:lnTo>
                    <a:pt x="42479" y="240406"/>
                  </a:lnTo>
                  <a:lnTo>
                    <a:pt x="53747" y="236035"/>
                  </a:lnTo>
                  <a:lnTo>
                    <a:pt x="82209" y="212364"/>
                  </a:lnTo>
                  <a:lnTo>
                    <a:pt x="105055" y="176413"/>
                  </a:lnTo>
                  <a:lnTo>
                    <a:pt x="121246" y="143815"/>
                  </a:lnTo>
                  <a:lnTo>
                    <a:pt x="135732" y="101207"/>
                  </a:lnTo>
                  <a:lnTo>
                    <a:pt x="143215" y="64992"/>
                  </a:lnTo>
                  <a:lnTo>
                    <a:pt x="144512" y="43491"/>
                  </a:lnTo>
                  <a:lnTo>
                    <a:pt x="143740" y="39070"/>
                  </a:lnTo>
                  <a:lnTo>
                    <a:pt x="142275" y="36122"/>
                  </a:lnTo>
                  <a:lnTo>
                    <a:pt x="137628" y="31392"/>
                  </a:lnTo>
                  <a:lnTo>
                    <a:pt x="132273" y="39674"/>
                  </a:lnTo>
                  <a:lnTo>
                    <a:pt x="121930" y="73227"/>
                  </a:lnTo>
                  <a:lnTo>
                    <a:pt x="114498" y="105410"/>
                  </a:lnTo>
                  <a:lnTo>
                    <a:pt x="111872" y="140028"/>
                  </a:lnTo>
                  <a:lnTo>
                    <a:pt x="112047" y="179072"/>
                  </a:lnTo>
                  <a:lnTo>
                    <a:pt x="117708" y="215194"/>
                  </a:lnTo>
                  <a:lnTo>
                    <a:pt x="126370" y="248121"/>
                  </a:lnTo>
                  <a:lnTo>
                    <a:pt x="135482" y="263912"/>
                  </a:lnTo>
                  <a:lnTo>
                    <a:pt x="158978" y="284901"/>
                  </a:lnTo>
                  <a:lnTo>
                    <a:pt x="179347" y="295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69"/>
            <p:cNvSpPr/>
            <p:nvPr>
              <p:custDataLst>
                <p:tags r:id="rId15"/>
              </p:custDataLst>
            </p:nvPr>
          </p:nvSpPr>
          <p:spPr>
            <a:xfrm>
              <a:off x="6046574" y="4194447"/>
              <a:ext cx="179920" cy="265862"/>
            </a:xfrm>
            <a:custGeom>
              <a:avLst/>
              <a:gdLst/>
              <a:ahLst/>
              <a:cxnLst/>
              <a:rect l="0" t="0" r="0" b="0"/>
              <a:pathLst>
                <a:path w="179920" h="265862">
                  <a:moveTo>
                    <a:pt x="8469" y="31796"/>
                  </a:moveTo>
                  <a:lnTo>
                    <a:pt x="8469" y="31796"/>
                  </a:lnTo>
                  <a:lnTo>
                    <a:pt x="8469" y="69445"/>
                  </a:lnTo>
                  <a:lnTo>
                    <a:pt x="8469" y="105590"/>
                  </a:lnTo>
                  <a:lnTo>
                    <a:pt x="8469" y="138221"/>
                  </a:lnTo>
                  <a:lnTo>
                    <a:pt x="8469" y="172020"/>
                  </a:lnTo>
                  <a:lnTo>
                    <a:pt x="8469" y="206164"/>
                  </a:lnTo>
                  <a:lnTo>
                    <a:pt x="8469" y="244611"/>
                  </a:lnTo>
                  <a:lnTo>
                    <a:pt x="8469" y="264122"/>
                  </a:lnTo>
                  <a:lnTo>
                    <a:pt x="7516" y="265737"/>
                  </a:lnTo>
                  <a:lnTo>
                    <a:pt x="5929" y="265861"/>
                  </a:lnTo>
                  <a:lnTo>
                    <a:pt x="3918" y="264992"/>
                  </a:lnTo>
                  <a:lnTo>
                    <a:pt x="2577" y="263460"/>
                  </a:lnTo>
                  <a:lnTo>
                    <a:pt x="1088" y="259218"/>
                  </a:lnTo>
                  <a:lnTo>
                    <a:pt x="0" y="219284"/>
                  </a:lnTo>
                  <a:lnTo>
                    <a:pt x="7713" y="178085"/>
                  </a:lnTo>
                  <a:lnTo>
                    <a:pt x="21368" y="139805"/>
                  </a:lnTo>
                  <a:lnTo>
                    <a:pt x="38431" y="103909"/>
                  </a:lnTo>
                  <a:lnTo>
                    <a:pt x="61161" y="69143"/>
                  </a:lnTo>
                  <a:lnTo>
                    <a:pt x="91902" y="28343"/>
                  </a:lnTo>
                  <a:lnTo>
                    <a:pt x="98380" y="20921"/>
                  </a:lnTo>
                  <a:lnTo>
                    <a:pt x="115739" y="10135"/>
                  </a:lnTo>
                  <a:lnTo>
                    <a:pt x="144275" y="0"/>
                  </a:lnTo>
                  <a:lnTo>
                    <a:pt x="154870" y="1154"/>
                  </a:lnTo>
                  <a:lnTo>
                    <a:pt x="168092" y="5105"/>
                  </a:lnTo>
                  <a:lnTo>
                    <a:pt x="179919" y="1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70"/>
            <p:cNvSpPr/>
            <p:nvPr>
              <p:custDataLst>
                <p:tags r:id="rId16"/>
              </p:custDataLst>
            </p:nvPr>
          </p:nvSpPr>
          <p:spPr>
            <a:xfrm>
              <a:off x="5815309" y="4218158"/>
              <a:ext cx="136865" cy="265261"/>
            </a:xfrm>
            <a:custGeom>
              <a:avLst/>
              <a:gdLst/>
              <a:ahLst/>
              <a:cxnLst/>
              <a:rect l="0" t="0" r="0" b="0"/>
              <a:pathLst>
                <a:path w="136865" h="265261">
                  <a:moveTo>
                    <a:pt x="128291" y="25230"/>
                  </a:moveTo>
                  <a:lnTo>
                    <a:pt x="128291" y="25230"/>
                  </a:lnTo>
                  <a:lnTo>
                    <a:pt x="108140" y="5078"/>
                  </a:lnTo>
                  <a:lnTo>
                    <a:pt x="99968" y="1986"/>
                  </a:lnTo>
                  <a:lnTo>
                    <a:pt x="79199" y="0"/>
                  </a:lnTo>
                  <a:lnTo>
                    <a:pt x="68054" y="4809"/>
                  </a:lnTo>
                  <a:lnTo>
                    <a:pt x="45378" y="23419"/>
                  </a:lnTo>
                  <a:lnTo>
                    <a:pt x="22554" y="59127"/>
                  </a:lnTo>
                  <a:lnTo>
                    <a:pt x="7321" y="91682"/>
                  </a:lnTo>
                  <a:lnTo>
                    <a:pt x="1208" y="134276"/>
                  </a:lnTo>
                  <a:lnTo>
                    <a:pt x="0" y="170489"/>
                  </a:lnTo>
                  <a:lnTo>
                    <a:pt x="4342" y="191988"/>
                  </a:lnTo>
                  <a:lnTo>
                    <a:pt x="11608" y="201897"/>
                  </a:lnTo>
                  <a:lnTo>
                    <a:pt x="20234" y="208524"/>
                  </a:lnTo>
                  <a:lnTo>
                    <a:pt x="27243" y="211469"/>
                  </a:lnTo>
                  <a:lnTo>
                    <a:pt x="41095" y="213126"/>
                  </a:lnTo>
                  <a:lnTo>
                    <a:pt x="57264" y="209066"/>
                  </a:lnTo>
                  <a:lnTo>
                    <a:pt x="68466" y="199327"/>
                  </a:lnTo>
                  <a:lnTo>
                    <a:pt x="82943" y="177779"/>
                  </a:lnTo>
                  <a:lnTo>
                    <a:pt x="99389" y="135488"/>
                  </a:lnTo>
                  <a:lnTo>
                    <a:pt x="111082" y="95552"/>
                  </a:lnTo>
                  <a:lnTo>
                    <a:pt x="118581" y="58020"/>
                  </a:lnTo>
                  <a:lnTo>
                    <a:pt x="119674" y="27477"/>
                  </a:lnTo>
                  <a:lnTo>
                    <a:pt x="118737" y="27681"/>
                  </a:lnTo>
                  <a:lnTo>
                    <a:pt x="115155" y="30446"/>
                  </a:lnTo>
                  <a:lnTo>
                    <a:pt x="112928" y="39930"/>
                  </a:lnTo>
                  <a:lnTo>
                    <a:pt x="109134" y="58796"/>
                  </a:lnTo>
                  <a:lnTo>
                    <a:pt x="105489" y="72533"/>
                  </a:lnTo>
                  <a:lnTo>
                    <a:pt x="103150" y="112396"/>
                  </a:lnTo>
                  <a:lnTo>
                    <a:pt x="102744" y="145672"/>
                  </a:lnTo>
                  <a:lnTo>
                    <a:pt x="105164" y="179661"/>
                  </a:lnTo>
                  <a:lnTo>
                    <a:pt x="114515" y="220728"/>
                  </a:lnTo>
                  <a:lnTo>
                    <a:pt x="126643" y="252652"/>
                  </a:lnTo>
                  <a:lnTo>
                    <a:pt x="136864" y="26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71"/>
            <p:cNvSpPr/>
            <p:nvPr>
              <p:custDataLst>
                <p:tags r:id="rId17"/>
              </p:custDataLst>
            </p:nvPr>
          </p:nvSpPr>
          <p:spPr>
            <a:xfrm>
              <a:off x="5593323" y="4046220"/>
              <a:ext cx="196739" cy="505778"/>
            </a:xfrm>
            <a:custGeom>
              <a:avLst/>
              <a:gdLst/>
              <a:ahLst/>
              <a:cxnLst/>
              <a:rect l="0" t="0" r="0" b="0"/>
              <a:pathLst>
                <a:path w="196739" h="505778">
                  <a:moveTo>
                    <a:pt x="67384" y="0"/>
                  </a:moveTo>
                  <a:lnTo>
                    <a:pt x="67384" y="0"/>
                  </a:lnTo>
                  <a:lnTo>
                    <a:pt x="60003" y="7381"/>
                  </a:lnTo>
                  <a:lnTo>
                    <a:pt x="53156" y="28869"/>
                  </a:lnTo>
                  <a:lnTo>
                    <a:pt x="45736" y="65710"/>
                  </a:lnTo>
                  <a:lnTo>
                    <a:pt x="34300" y="107099"/>
                  </a:lnTo>
                  <a:lnTo>
                    <a:pt x="28868" y="139040"/>
                  </a:lnTo>
                  <a:lnTo>
                    <a:pt x="26453" y="172286"/>
                  </a:lnTo>
                  <a:lnTo>
                    <a:pt x="22840" y="206112"/>
                  </a:lnTo>
                  <a:lnTo>
                    <a:pt x="18059" y="240195"/>
                  </a:lnTo>
                  <a:lnTo>
                    <a:pt x="12760" y="274394"/>
                  </a:lnTo>
                  <a:lnTo>
                    <a:pt x="9769" y="306103"/>
                  </a:lnTo>
                  <a:lnTo>
                    <a:pt x="8085" y="348189"/>
                  </a:lnTo>
                  <a:lnTo>
                    <a:pt x="7517" y="387443"/>
                  </a:lnTo>
                  <a:lnTo>
                    <a:pt x="6452" y="412588"/>
                  </a:lnTo>
                  <a:lnTo>
                    <a:pt x="0" y="426325"/>
                  </a:lnTo>
                  <a:lnTo>
                    <a:pt x="3710" y="418842"/>
                  </a:lnTo>
                  <a:lnTo>
                    <a:pt x="9434" y="381935"/>
                  </a:lnTo>
                  <a:lnTo>
                    <a:pt x="19099" y="347799"/>
                  </a:lnTo>
                  <a:lnTo>
                    <a:pt x="34028" y="307521"/>
                  </a:lnTo>
                  <a:lnTo>
                    <a:pt x="50516" y="267965"/>
                  </a:lnTo>
                  <a:lnTo>
                    <a:pt x="70007" y="234654"/>
                  </a:lnTo>
                  <a:lnTo>
                    <a:pt x="102193" y="202350"/>
                  </a:lnTo>
                  <a:lnTo>
                    <a:pt x="127545" y="188120"/>
                  </a:lnTo>
                  <a:lnTo>
                    <a:pt x="154869" y="181622"/>
                  </a:lnTo>
                  <a:lnTo>
                    <a:pt x="166908" y="180733"/>
                  </a:lnTo>
                  <a:lnTo>
                    <a:pt x="171834" y="182402"/>
                  </a:lnTo>
                  <a:lnTo>
                    <a:pt x="179847" y="189335"/>
                  </a:lnTo>
                  <a:lnTo>
                    <a:pt x="194263" y="208499"/>
                  </a:lnTo>
                  <a:lnTo>
                    <a:pt x="196738" y="216152"/>
                  </a:lnTo>
                  <a:lnTo>
                    <a:pt x="195669" y="242480"/>
                  </a:lnTo>
                  <a:lnTo>
                    <a:pt x="188368" y="279597"/>
                  </a:lnTo>
                  <a:lnTo>
                    <a:pt x="173611" y="320757"/>
                  </a:lnTo>
                  <a:lnTo>
                    <a:pt x="150611" y="363115"/>
                  </a:lnTo>
                  <a:lnTo>
                    <a:pt x="121043" y="404875"/>
                  </a:lnTo>
                  <a:lnTo>
                    <a:pt x="92808" y="440850"/>
                  </a:lnTo>
                  <a:lnTo>
                    <a:pt x="52157" y="476548"/>
                  </a:lnTo>
                  <a:lnTo>
                    <a:pt x="7377" y="505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72"/>
            <p:cNvSpPr/>
            <p:nvPr>
              <p:custDataLst>
                <p:tags r:id="rId18"/>
              </p:custDataLst>
            </p:nvPr>
          </p:nvSpPr>
          <p:spPr>
            <a:xfrm>
              <a:off x="5379507" y="4232313"/>
              <a:ext cx="149837" cy="237309"/>
            </a:xfrm>
            <a:custGeom>
              <a:avLst/>
              <a:gdLst/>
              <a:ahLst/>
              <a:cxnLst/>
              <a:rect l="0" t="0" r="0" b="0"/>
              <a:pathLst>
                <a:path w="149837" h="237309">
                  <a:moveTo>
                    <a:pt x="58316" y="45365"/>
                  </a:moveTo>
                  <a:lnTo>
                    <a:pt x="58316" y="45365"/>
                  </a:lnTo>
                  <a:lnTo>
                    <a:pt x="50096" y="37145"/>
                  </a:lnTo>
                  <a:lnTo>
                    <a:pt x="37843" y="36823"/>
                  </a:lnTo>
                  <a:lnTo>
                    <a:pt x="35142" y="38718"/>
                  </a:lnTo>
                  <a:lnTo>
                    <a:pt x="29601" y="45903"/>
                  </a:lnTo>
                  <a:lnTo>
                    <a:pt x="15435" y="83394"/>
                  </a:lnTo>
                  <a:lnTo>
                    <a:pt x="4019" y="126113"/>
                  </a:lnTo>
                  <a:lnTo>
                    <a:pt x="0" y="159883"/>
                  </a:lnTo>
                  <a:lnTo>
                    <a:pt x="3361" y="189469"/>
                  </a:lnTo>
                  <a:lnTo>
                    <a:pt x="10396" y="204978"/>
                  </a:lnTo>
                  <a:lnTo>
                    <a:pt x="19873" y="217269"/>
                  </a:lnTo>
                  <a:lnTo>
                    <a:pt x="47091" y="236124"/>
                  </a:lnTo>
                  <a:lnTo>
                    <a:pt x="52737" y="237308"/>
                  </a:lnTo>
                  <a:lnTo>
                    <a:pt x="64092" y="236082"/>
                  </a:lnTo>
                  <a:lnTo>
                    <a:pt x="85744" y="225487"/>
                  </a:lnTo>
                  <a:lnTo>
                    <a:pt x="111817" y="197996"/>
                  </a:lnTo>
                  <a:lnTo>
                    <a:pt x="128566" y="172503"/>
                  </a:lnTo>
                  <a:lnTo>
                    <a:pt x="143241" y="132779"/>
                  </a:lnTo>
                  <a:lnTo>
                    <a:pt x="149836" y="103332"/>
                  </a:lnTo>
                  <a:lnTo>
                    <a:pt x="149250" y="73018"/>
                  </a:lnTo>
                  <a:lnTo>
                    <a:pt x="140519" y="37174"/>
                  </a:lnTo>
                  <a:lnTo>
                    <a:pt x="130093" y="22357"/>
                  </a:lnTo>
                  <a:lnTo>
                    <a:pt x="115934" y="10374"/>
                  </a:lnTo>
                  <a:lnTo>
                    <a:pt x="100116" y="1874"/>
                  </a:lnTo>
                  <a:lnTo>
                    <a:pt x="83561" y="0"/>
                  </a:lnTo>
                  <a:lnTo>
                    <a:pt x="66678" y="3295"/>
                  </a:lnTo>
                  <a:lnTo>
                    <a:pt x="42061" y="15860"/>
                  </a:lnTo>
                  <a:lnTo>
                    <a:pt x="28548" y="26219"/>
                  </a:lnTo>
                  <a:lnTo>
                    <a:pt x="14782" y="47311"/>
                  </a:lnTo>
                  <a:lnTo>
                    <a:pt x="7574" y="75937"/>
                  </a:lnTo>
                  <a:lnTo>
                    <a:pt x="15453" y="96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73"/>
            <p:cNvSpPr/>
            <p:nvPr>
              <p:custDataLst>
                <p:tags r:id="rId19"/>
              </p:custDataLst>
            </p:nvPr>
          </p:nvSpPr>
          <p:spPr>
            <a:xfrm>
              <a:off x="5223510" y="4243388"/>
              <a:ext cx="145734" cy="251980"/>
            </a:xfrm>
            <a:custGeom>
              <a:avLst/>
              <a:gdLst/>
              <a:ahLst/>
              <a:cxnLst/>
              <a:rect l="0" t="0" r="0" b="0"/>
              <a:pathLst>
                <a:path w="145734" h="251980">
                  <a:moveTo>
                    <a:pt x="0" y="77152"/>
                  </a:moveTo>
                  <a:lnTo>
                    <a:pt x="0" y="77152"/>
                  </a:lnTo>
                  <a:lnTo>
                    <a:pt x="4551" y="81703"/>
                  </a:lnTo>
                  <a:lnTo>
                    <a:pt x="6785" y="89017"/>
                  </a:lnTo>
                  <a:lnTo>
                    <a:pt x="10583" y="103845"/>
                  </a:lnTo>
                  <a:lnTo>
                    <a:pt x="22172" y="138417"/>
                  </a:lnTo>
                  <a:lnTo>
                    <a:pt x="25250" y="180188"/>
                  </a:lnTo>
                  <a:lnTo>
                    <a:pt x="25656" y="220366"/>
                  </a:lnTo>
                  <a:lnTo>
                    <a:pt x="24738" y="232243"/>
                  </a:lnTo>
                  <a:lnTo>
                    <a:pt x="21155" y="240696"/>
                  </a:lnTo>
                  <a:lnTo>
                    <a:pt x="13782" y="250811"/>
                  </a:lnTo>
                  <a:lnTo>
                    <a:pt x="12046" y="251979"/>
                  </a:lnTo>
                  <a:lnTo>
                    <a:pt x="10888" y="251806"/>
                  </a:lnTo>
                  <a:lnTo>
                    <a:pt x="4479" y="240133"/>
                  </a:lnTo>
                  <a:lnTo>
                    <a:pt x="1327" y="206723"/>
                  </a:lnTo>
                  <a:lnTo>
                    <a:pt x="4944" y="165179"/>
                  </a:lnTo>
                  <a:lnTo>
                    <a:pt x="16599" y="127258"/>
                  </a:lnTo>
                  <a:lnTo>
                    <a:pt x="32117" y="91892"/>
                  </a:lnTo>
                  <a:lnTo>
                    <a:pt x="48781" y="57284"/>
                  </a:lnTo>
                  <a:lnTo>
                    <a:pt x="65783" y="32001"/>
                  </a:lnTo>
                  <a:lnTo>
                    <a:pt x="87436" y="12444"/>
                  </a:lnTo>
                  <a:lnTo>
                    <a:pt x="101091" y="5531"/>
                  </a:lnTo>
                  <a:lnTo>
                    <a:pt x="133669" y="324"/>
                  </a:lnTo>
                  <a:lnTo>
                    <a:pt x="1457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74"/>
            <p:cNvSpPr/>
            <p:nvPr>
              <p:custDataLst>
                <p:tags r:id="rId20"/>
              </p:custDataLst>
            </p:nvPr>
          </p:nvSpPr>
          <p:spPr>
            <a:xfrm>
              <a:off x="4983480" y="4239895"/>
              <a:ext cx="203011" cy="303531"/>
            </a:xfrm>
            <a:custGeom>
              <a:avLst/>
              <a:gdLst/>
              <a:ahLst/>
              <a:cxnLst/>
              <a:rect l="0" t="0" r="0" b="0"/>
              <a:pathLst>
                <a:path w="203011" h="303531">
                  <a:moveTo>
                    <a:pt x="0" y="63500"/>
                  </a:moveTo>
                  <a:lnTo>
                    <a:pt x="0" y="63500"/>
                  </a:lnTo>
                  <a:lnTo>
                    <a:pt x="11865" y="44850"/>
                  </a:lnTo>
                  <a:lnTo>
                    <a:pt x="36634" y="23197"/>
                  </a:lnTo>
                  <a:lnTo>
                    <a:pt x="74934" y="7420"/>
                  </a:lnTo>
                  <a:lnTo>
                    <a:pt x="103165" y="0"/>
                  </a:lnTo>
                  <a:lnTo>
                    <a:pt x="124274" y="1305"/>
                  </a:lnTo>
                  <a:lnTo>
                    <a:pt x="153027" y="11946"/>
                  </a:lnTo>
                  <a:lnTo>
                    <a:pt x="179644" y="27164"/>
                  </a:lnTo>
                  <a:lnTo>
                    <a:pt x="191919" y="43223"/>
                  </a:lnTo>
                  <a:lnTo>
                    <a:pt x="201645" y="71145"/>
                  </a:lnTo>
                  <a:lnTo>
                    <a:pt x="203010" y="80027"/>
                  </a:lnTo>
                  <a:lnTo>
                    <a:pt x="199447" y="100055"/>
                  </a:lnTo>
                  <a:lnTo>
                    <a:pt x="186731" y="135291"/>
                  </a:lnTo>
                  <a:lnTo>
                    <a:pt x="168358" y="173353"/>
                  </a:lnTo>
                  <a:lnTo>
                    <a:pt x="144816" y="208762"/>
                  </a:lnTo>
                  <a:lnTo>
                    <a:pt x="111261" y="250309"/>
                  </a:lnTo>
                  <a:lnTo>
                    <a:pt x="70051" y="292419"/>
                  </a:lnTo>
                  <a:lnTo>
                    <a:pt x="51435" y="303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75"/>
            <p:cNvSpPr/>
            <p:nvPr>
              <p:custDataLst>
                <p:tags r:id="rId21"/>
              </p:custDataLst>
            </p:nvPr>
          </p:nvSpPr>
          <p:spPr>
            <a:xfrm>
              <a:off x="5017770" y="4294822"/>
              <a:ext cx="17146" cy="582931"/>
            </a:xfrm>
            <a:custGeom>
              <a:avLst/>
              <a:gdLst/>
              <a:ahLst/>
              <a:cxnLst/>
              <a:rect l="0" t="0" r="0" b="0"/>
              <a:pathLst>
                <a:path w="17146" h="582931">
                  <a:moveTo>
                    <a:pt x="0" y="0"/>
                  </a:moveTo>
                  <a:lnTo>
                    <a:pt x="0" y="0"/>
                  </a:lnTo>
                  <a:lnTo>
                    <a:pt x="0" y="36634"/>
                  </a:lnTo>
                  <a:lnTo>
                    <a:pt x="0" y="69804"/>
                  </a:lnTo>
                  <a:lnTo>
                    <a:pt x="0" y="98652"/>
                  </a:lnTo>
                  <a:lnTo>
                    <a:pt x="0" y="131476"/>
                  </a:lnTo>
                  <a:lnTo>
                    <a:pt x="0" y="168289"/>
                  </a:lnTo>
                  <a:lnTo>
                    <a:pt x="0" y="209415"/>
                  </a:lnTo>
                  <a:lnTo>
                    <a:pt x="0" y="252141"/>
                  </a:lnTo>
                  <a:lnTo>
                    <a:pt x="0" y="293355"/>
                  </a:lnTo>
                  <a:lnTo>
                    <a:pt x="2540" y="333899"/>
                  </a:lnTo>
                  <a:lnTo>
                    <a:pt x="5892" y="374142"/>
                  </a:lnTo>
                  <a:lnTo>
                    <a:pt x="7381" y="414253"/>
                  </a:lnTo>
                  <a:lnTo>
                    <a:pt x="8043" y="449225"/>
                  </a:lnTo>
                  <a:lnTo>
                    <a:pt x="9289" y="480643"/>
                  </a:lnTo>
                  <a:lnTo>
                    <a:pt x="14394" y="523202"/>
                  </a:lnTo>
                  <a:lnTo>
                    <a:pt x="16903" y="563576"/>
                  </a:lnTo>
                  <a:lnTo>
                    <a:pt x="17145" y="582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1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Conjugar</a:t>
            </a:r>
            <a:r>
              <a:rPr lang="en-US" sz="4000" dirty="0" smtClean="0"/>
              <a:t> el </a:t>
            </a:r>
            <a:r>
              <a:rPr lang="en-US" sz="4000" dirty="0" err="1" smtClean="0"/>
              <a:t>verbo</a:t>
            </a:r>
            <a:r>
              <a:rPr lang="en-US" sz="4000" dirty="0" smtClean="0"/>
              <a:t> “</a:t>
            </a:r>
            <a:r>
              <a:rPr lang="en-US" sz="4000" dirty="0" err="1" smtClean="0"/>
              <a:t>estudiar</a:t>
            </a:r>
            <a:r>
              <a:rPr lang="en-US" sz="4000" dirty="0" smtClean="0"/>
              <a:t>” en el </a:t>
            </a:r>
            <a:r>
              <a:rPr lang="en-US" sz="4000" dirty="0" err="1" smtClean="0"/>
              <a:t>presente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5029"/>
              </p:ext>
            </p:extLst>
          </p:nvPr>
        </p:nvGraphicFramePr>
        <p:xfrm>
          <a:off x="1524000" y="2582334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estudiamos</a:t>
                      </a:r>
                      <a:endParaRPr lang="en-US" sz="3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estudias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estudiáis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estudian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762001"/>
            <a:ext cx="8619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Conjugar</a:t>
            </a:r>
            <a:r>
              <a:rPr lang="en-US" sz="4000" dirty="0" smtClean="0"/>
              <a:t> el </a:t>
            </a:r>
            <a:r>
              <a:rPr lang="en-US" sz="4000" dirty="0" err="1" smtClean="0"/>
              <a:t>verbo</a:t>
            </a:r>
            <a:r>
              <a:rPr lang="en-US" sz="4000" dirty="0" smtClean="0"/>
              <a:t> “</a:t>
            </a:r>
            <a:r>
              <a:rPr lang="en-US" sz="4000" dirty="0" err="1" smtClean="0"/>
              <a:t>tener</a:t>
            </a:r>
            <a:r>
              <a:rPr lang="en-US" sz="4000" dirty="0" smtClean="0"/>
              <a:t>” en el </a:t>
            </a:r>
            <a:r>
              <a:rPr lang="en-US" sz="4000" dirty="0" err="1" smtClean="0"/>
              <a:t>presente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47529"/>
              </p:ext>
            </p:extLst>
          </p:nvPr>
        </p:nvGraphicFramePr>
        <p:xfrm>
          <a:off x="1524000" y="2802467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Tengo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Tenemos</a:t>
                      </a:r>
                      <a:endParaRPr lang="en-US" sz="3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Tienes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Tenéis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Tiene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Tienen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346</TotalTime>
  <Words>401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Board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Slais</dc:creator>
  <cp:lastModifiedBy>Temp</cp:lastModifiedBy>
  <cp:revision>11</cp:revision>
  <cp:lastPrinted>2015-09-28T00:39:23Z</cp:lastPrinted>
  <dcterms:created xsi:type="dcterms:W3CDTF">2015-09-27T20:49:36Z</dcterms:created>
  <dcterms:modified xsi:type="dcterms:W3CDTF">2015-09-28T18:20:41Z</dcterms:modified>
</cp:coreProperties>
</file>