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sldIdLst>
    <p:sldId id="257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1" d="100"/>
          <a:sy n="81" d="100"/>
        </p:scale>
        <p:origin x="-83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8D91A-A2EE-4B54-B3C6-F6C67903BA9C}" type="datetime1">
              <a:rPr lang="en-US" smtClean="0"/>
              <a:pPr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85C6-EBAF-49D5-AD4D-BABF4DFAAD59}" type="datetime1">
              <a:rPr lang="en-US" smtClean="0"/>
              <a:pPr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4122-9A3A-4FD8-98B8-22631F32846C}" type="datetime1">
              <a:rPr lang="en-US" smtClean="0"/>
              <a:pPr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A7B8-0EC4-44C9-AFEF-25E144F11C06}" type="datetime1">
              <a:rPr lang="en-US" smtClean="0"/>
              <a:pPr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B47B5-C739-4DAE-AACD-CC58CA843AC4}" type="datetime1">
              <a:rPr lang="en-US" smtClean="0"/>
              <a:pPr/>
              <a:t>9/27/2016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AE48-94E6-46E0-BE32-5F0716DE9115}" type="datetime1">
              <a:rPr lang="en-US" smtClean="0"/>
              <a:pPr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C285-8BCE-48FC-97D9-E2837AF38351}" type="datetime1">
              <a:rPr lang="en-US" smtClean="0"/>
              <a:pPr/>
              <a:t>9/27/2016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3E6-EF16-4488-94A4-211508FE4682}" type="datetime1">
              <a:rPr lang="en-US" smtClean="0"/>
              <a:pPr/>
              <a:t>9/27/2016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FB3B-20DA-4D0E-BF16-8262B7156612}" type="datetime1">
              <a:rPr lang="en-US" smtClean="0"/>
              <a:pPr/>
              <a:t>9/27/2016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3C2C-6BD0-40EC-8D8D-4D51F089C5EB}" type="datetime1">
              <a:rPr lang="en-US" smtClean="0"/>
              <a:pPr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77F5C-EDA7-4864-9756-35769B0E62CF}" type="datetime1">
              <a:rPr lang="en-US" smtClean="0"/>
              <a:pPr/>
              <a:t>9/27/2016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8B99C93-F56F-46AB-9EB8-53614A95B15F}" type="datetime1">
              <a:rPr lang="en-US" smtClean="0"/>
              <a:pPr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62749"/>
            <a:ext cx="8861793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Format – Test Chapter 1.1</a:t>
            </a:r>
            <a:endParaRPr lang="en-US" sz="2000" b="1" dirty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Listening – Match the picture with the description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Reading – Read two passages and answer questions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Vocab –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/>
              <a:t>Fill in the blanks of a conversation with vocabulary that would make sense.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/>
              <a:t>Write the vocab word based on the definition given. 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Grammar 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err="1" smtClean="0"/>
              <a:t>Ser</a:t>
            </a:r>
            <a:r>
              <a:rPr lang="en-US" sz="2000" dirty="0" smtClean="0"/>
              <a:t>/</a:t>
            </a:r>
            <a:r>
              <a:rPr lang="en-US" sz="2000" dirty="0" err="1" smtClean="0"/>
              <a:t>estar</a:t>
            </a:r>
            <a:r>
              <a:rPr lang="en-US" sz="2000" dirty="0" smtClean="0"/>
              <a:t> – fill in the blanks with the present of </a:t>
            </a:r>
            <a:r>
              <a:rPr lang="en-US" sz="2000" dirty="0" err="1" smtClean="0"/>
              <a:t>ser</a:t>
            </a:r>
            <a:r>
              <a:rPr lang="en-US" sz="2000" dirty="0" smtClean="0"/>
              <a:t> or </a:t>
            </a:r>
            <a:r>
              <a:rPr lang="en-US" sz="2000" dirty="0" err="1" smtClean="0"/>
              <a:t>estar</a:t>
            </a:r>
            <a:endParaRPr lang="en-US" sz="2000" dirty="0" smtClean="0"/>
          </a:p>
          <a:p>
            <a:pPr marL="800100" lvl="1" indent="-342900">
              <a:buFont typeface="Arial"/>
              <a:buChar char="•"/>
            </a:pPr>
            <a:r>
              <a:rPr lang="en-US" sz="2000" dirty="0" err="1" smtClean="0"/>
              <a:t>Pret</a:t>
            </a:r>
            <a:r>
              <a:rPr lang="en-US" sz="2000" dirty="0" smtClean="0"/>
              <a:t>/Imp – choose the verbs to complete the conversation and put in the correct form of </a:t>
            </a:r>
            <a:r>
              <a:rPr lang="en-US" sz="2000" dirty="0" err="1" smtClean="0"/>
              <a:t>preterite</a:t>
            </a:r>
            <a:r>
              <a:rPr lang="en-US" sz="2000" dirty="0" smtClean="0"/>
              <a:t> or imperfect.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err="1" smtClean="0"/>
              <a:t>Pret</a:t>
            </a:r>
            <a:r>
              <a:rPr lang="en-US" sz="2000" dirty="0" smtClean="0"/>
              <a:t>/Imp – Fill in the blank with the correct form of </a:t>
            </a:r>
            <a:r>
              <a:rPr lang="en-US" sz="2000" dirty="0" err="1" smtClean="0"/>
              <a:t>Pret</a:t>
            </a:r>
            <a:r>
              <a:rPr lang="en-US" sz="2000" dirty="0" smtClean="0"/>
              <a:t>/Imp</a:t>
            </a:r>
            <a:endParaRPr lang="en-US" sz="2000" dirty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Culture – </a:t>
            </a:r>
            <a:r>
              <a:rPr lang="en-US" sz="2000" dirty="0" err="1" smtClean="0"/>
              <a:t>Castilla</a:t>
            </a:r>
            <a:r>
              <a:rPr lang="en-US" sz="2000" dirty="0" smtClean="0"/>
              <a:t>-La Mancha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/>
              <a:t>Answer M/C questions based on PPT and </a:t>
            </a:r>
            <a:r>
              <a:rPr lang="en-US" sz="2000" dirty="0" err="1" smtClean="0"/>
              <a:t>pps</a:t>
            </a:r>
            <a:r>
              <a:rPr lang="en-US" sz="2000" dirty="0" smtClean="0"/>
              <a:t>. 36-37</a:t>
            </a:r>
            <a:r>
              <a:rPr lang="en-US" sz="2000" dirty="0" smtClean="0"/>
              <a:t>.</a:t>
            </a:r>
            <a:endParaRPr lang="en-US" sz="2000" dirty="0" smtClean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¿</a:t>
            </a:r>
            <a:r>
              <a:rPr lang="en-US" sz="2000" dirty="0" err="1" smtClean="0"/>
              <a:t>Cómo</a:t>
            </a:r>
            <a:r>
              <a:rPr lang="en-US" sz="2000" dirty="0" smtClean="0"/>
              <a:t> se dice…? Translate 5 sentences into Spanish. Sentences focus on past tenses, </a:t>
            </a:r>
            <a:r>
              <a:rPr lang="en-US" sz="2000" dirty="0" err="1" smtClean="0"/>
              <a:t>ser</a:t>
            </a:r>
            <a:r>
              <a:rPr lang="en-US" sz="2000" dirty="0" smtClean="0"/>
              <a:t>/</a:t>
            </a:r>
            <a:r>
              <a:rPr lang="en-US" sz="2000" dirty="0" err="1" smtClean="0"/>
              <a:t>estar</a:t>
            </a:r>
            <a:r>
              <a:rPr lang="en-US" sz="2000" dirty="0" smtClean="0"/>
              <a:t>, vocabulary. </a:t>
            </a:r>
            <a:endParaRPr lang="en-US" sz="2000" dirty="0" smtClean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Writing – Write a postcard to a friend (using vocabulary, past tenses, </a:t>
            </a:r>
            <a:r>
              <a:rPr lang="en-US" sz="2000" dirty="0" err="1" smtClean="0"/>
              <a:t>ser</a:t>
            </a:r>
            <a:r>
              <a:rPr lang="en-US" sz="2000" dirty="0" smtClean="0"/>
              <a:t>/</a:t>
            </a:r>
            <a:r>
              <a:rPr lang="en-US" sz="2000" dirty="0" err="1" smtClean="0"/>
              <a:t>estar</a:t>
            </a:r>
            <a:r>
              <a:rPr lang="en-US" sz="2000" dirty="0" smtClean="0"/>
              <a:t> and culture about </a:t>
            </a:r>
            <a:r>
              <a:rPr lang="en-US" sz="2000" dirty="0" err="1" smtClean="0"/>
              <a:t>Castilla</a:t>
            </a:r>
            <a:r>
              <a:rPr lang="en-US" sz="2000" dirty="0" smtClean="0"/>
              <a:t> La Mancha) </a:t>
            </a:r>
            <a:endParaRPr lang="en-US" sz="2000" dirty="0" smtClean="0"/>
          </a:p>
          <a:p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231083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8</TotalTime>
  <Words>152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Apothecary</vt:lpstr>
      <vt:lpstr>PowerPoint Presentation</vt:lpstr>
    </vt:vector>
  </TitlesOfParts>
  <Company>Trumbull Board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Michele Slais</dc:creator>
  <cp:lastModifiedBy>Temp</cp:lastModifiedBy>
  <cp:revision>2</cp:revision>
  <dcterms:created xsi:type="dcterms:W3CDTF">2014-09-23T01:09:58Z</dcterms:created>
  <dcterms:modified xsi:type="dcterms:W3CDTF">2016-09-27T11:12:04Z</dcterms:modified>
</cp:coreProperties>
</file>