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83" r:id="rId30"/>
    <p:sldId id="284" r:id="rId31"/>
    <p:sldId id="286" r:id="rId32"/>
    <p:sldId id="287" r:id="rId33"/>
    <p:sldId id="288" r:id="rId34"/>
    <p:sldId id="290" r:id="rId35"/>
    <p:sldId id="289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112-4709-4D32-A1D8-8464F35E6A9B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80A0-1B5D-4552-9B3E-44E790E9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112-4709-4D32-A1D8-8464F35E6A9B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80A0-1B5D-4552-9B3E-44E790E9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112-4709-4D32-A1D8-8464F35E6A9B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80A0-1B5D-4552-9B3E-44E790E9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112-4709-4D32-A1D8-8464F35E6A9B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80A0-1B5D-4552-9B3E-44E790E9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112-4709-4D32-A1D8-8464F35E6A9B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80A0-1B5D-4552-9B3E-44E790E9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112-4709-4D32-A1D8-8464F35E6A9B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80A0-1B5D-4552-9B3E-44E790E9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112-4709-4D32-A1D8-8464F35E6A9B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80A0-1B5D-4552-9B3E-44E790E9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112-4709-4D32-A1D8-8464F35E6A9B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80A0-1B5D-4552-9B3E-44E790E9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112-4709-4D32-A1D8-8464F35E6A9B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80A0-1B5D-4552-9B3E-44E790E9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112-4709-4D32-A1D8-8464F35E6A9B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80A0-1B5D-4552-9B3E-44E790E9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E112-4709-4D32-A1D8-8464F35E6A9B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80A0-1B5D-4552-9B3E-44E790E9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E112-4709-4D32-A1D8-8464F35E6A9B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C80A0-1B5D-4552-9B3E-44E790E9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8a4Tckeu1I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Capítulo</a:t>
            </a:r>
            <a:r>
              <a:rPr lang="en-US" b="1" dirty="0" smtClean="0"/>
              <a:t> 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al básquetbol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basketball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962400" cy="4160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752600"/>
            <a:ext cx="3886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correr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run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76400"/>
            <a:ext cx="5842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comprar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buy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5996066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pasar el rato solo(a)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spend time alone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mriccio\AppData\Local\Microsoft\Windows\Temporary Internet Files\Content.IE5\8ECR77KS\MC9102172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795370" cy="30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leer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read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461000" cy="31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las revistas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5410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magazines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3124200" cy="4263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47799"/>
            <a:ext cx="2895600" cy="39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tocar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5410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play (</a:t>
            </a:r>
            <a:r>
              <a:rPr lang="en-US" sz="3600" b="1" dirty="0" err="1" smtClean="0">
                <a:solidFill>
                  <a:srgbClr val="FF0000"/>
                </a:solidFill>
              </a:rPr>
              <a:t>intrument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4953000" cy="3295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029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3"/>
              </a:rPr>
              <a:t>Juanes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hacer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do/make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mriccio\AppData\Local\Microsoft\Windows\Temporary Internet Files\Content.IE5\S1R3MN8P\MC9003834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4030371" cy="31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trabajar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6387" name="Picture 3" descr="C:\Users\mriccio\AppData\Local\Microsoft\Windows\Temporary Internet Files\Content.IE5\5093MVE8\MC9003833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187343" cy="29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en el jardín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54102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in the garden/yard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mriccio\AppData\Local\Microsoft\Windows\Temporary Internet Files\Content.IE5\5093MVE8\MC9000894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86" y="1828800"/>
            <a:ext cx="3426714" cy="27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montar en bicicleta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ride a bike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mriccio\AppData\Local\Microsoft\Windows\Temporary Internet Files\Content.IE5\8ECR77KS\MC90043615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7890"/>
            <a:ext cx="51816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ver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5410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see/watch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mriccio\AppData\Local\Microsoft\Windows\Temporary Internet Files\Content.IE5\S1R3MN8P\MC9002321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5121998" cy="37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la televisión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tv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mriccio\AppData\Local\Microsoft\Windows\Temporary Internet Files\Content.IE5\S1R3MN8P\MC9003894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84070"/>
            <a:ext cx="4297985" cy="4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las películas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movies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mriccio\AppData\Local\Microsoft\Windows\Temporary Internet Files\Content.IE5\MQQUWRCK\MC9004326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657457" cy="365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traer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bring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mriccio\AppData\Local\Microsoft\Windows\Temporary Internet Files\Content.IE5\S1R3MN8P\MC9002909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248918" cy="35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ponerse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put 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Users\mriccio\AppData\Local\Microsoft\Windows\Temporary Internet Files\Content.IE5\MQQUWRCK\MC9001953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4406799" cy="44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el maquillaje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makeup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C:\Users\mriccio\AppData\Local\Microsoft\Windows\Temporary Internet Files\Content.IE5\5093MVE8\MC900217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2663952" cy="316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levantarse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get up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C:\Users\mriccio\AppData\Local\Microsoft\Windows\Temporary Internet Files\Content.IE5\8ECR77KS\MC9000566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3884981" cy="46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bañarse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bathe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Users\mriccio\AppData\Local\Microsoft\Windows\Temporary Internet Files\Content.IE5\5093MVE8\MC9001872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00" y="2310328"/>
            <a:ext cx="5181143" cy="309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vestirse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get dressed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C:\Users\mriccio\AppData\Local\Microsoft\Windows\Temporary Internet Files\Content.IE5\S1R3MN8P\MC9002329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27" y="2900339"/>
            <a:ext cx="3120032" cy="31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mriccio\AppData\Local\Microsoft\Windows\Temporary Internet Files\Content.IE5\MQQUWRCK\MC9002329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14" y="1828800"/>
            <a:ext cx="2830286" cy="269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go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riccio\AppData\Local\Microsoft\Windows\Temporary Internet Files\Content.IE5\8ECR77KS\MC90043474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39799"/>
            <a:ext cx="4343257" cy="43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mantenerse en forma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stay in shape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C:\Users\mriccio\AppData\Local\Microsoft\Windows\Temporary Internet Files\Content.IE5\MQQUWRCK\MC9003588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1635862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mriccio\AppData\Local\Microsoft\Windows\Temporary Internet Files\Content.IE5\8ECR77KS\MC9000896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30951"/>
            <a:ext cx="1809598" cy="10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mriccio\AppData\Local\Microsoft\Windows\Temporary Internet Files\Content.IE5\S1R3MN8P\MC9003607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61370"/>
            <a:ext cx="1595628" cy="18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Adjetivos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s-AR" b="1" dirty="0"/>
              <a:t>activo(a)</a:t>
            </a:r>
            <a:r>
              <a:rPr lang="es-AR" dirty="0"/>
              <a:t> 	</a:t>
            </a:r>
            <a:endParaRPr lang="en-US" dirty="0"/>
          </a:p>
          <a:p>
            <a:r>
              <a:rPr lang="es-AR" b="1" dirty="0"/>
              <a:t>alto(a)</a:t>
            </a:r>
            <a:r>
              <a:rPr lang="es-AR" dirty="0"/>
              <a:t> 	</a:t>
            </a:r>
            <a:endParaRPr lang="en-US" dirty="0"/>
          </a:p>
          <a:p>
            <a:r>
              <a:rPr lang="es-AR" b="1" dirty="0"/>
              <a:t>atlético(a)</a:t>
            </a:r>
            <a:r>
              <a:rPr lang="es-AR" dirty="0"/>
              <a:t> 	</a:t>
            </a:r>
            <a:endParaRPr lang="en-US" dirty="0"/>
          </a:p>
          <a:p>
            <a:r>
              <a:rPr lang="es-AR" b="1" dirty="0"/>
              <a:t>bajo(a)</a:t>
            </a:r>
            <a:r>
              <a:rPr lang="es-AR" dirty="0"/>
              <a:t> 	</a:t>
            </a:r>
            <a:endParaRPr lang="en-US" dirty="0"/>
          </a:p>
          <a:p>
            <a:r>
              <a:rPr lang="es-AR" b="1" dirty="0"/>
              <a:t>bonito(a) </a:t>
            </a:r>
            <a:r>
              <a:rPr lang="es-AR" dirty="0"/>
              <a:t>	</a:t>
            </a:r>
            <a:endParaRPr lang="en-US" dirty="0"/>
          </a:p>
          <a:p>
            <a:r>
              <a:rPr lang="es-AR" b="1" dirty="0"/>
              <a:t>extrovertido(a)</a:t>
            </a:r>
            <a:r>
              <a:rPr lang="es-AR" dirty="0"/>
              <a:t> 	</a:t>
            </a:r>
            <a:endParaRPr lang="en-US" dirty="0"/>
          </a:p>
          <a:p>
            <a:r>
              <a:rPr lang="es-AR" b="1" dirty="0"/>
              <a:t>rubio(a)</a:t>
            </a:r>
            <a:r>
              <a:rPr lang="es-AR" dirty="0"/>
              <a:t> 	</a:t>
            </a:r>
            <a:endParaRPr lang="en-US" dirty="0"/>
          </a:p>
          <a:p>
            <a:r>
              <a:rPr lang="es-AR" b="1" dirty="0"/>
              <a:t>serio(a)</a:t>
            </a:r>
            <a:r>
              <a:rPr lang="es-AR" dirty="0"/>
              <a:t> 	</a:t>
            </a:r>
            <a:endParaRPr lang="en-US" dirty="0"/>
          </a:p>
          <a:p>
            <a:r>
              <a:rPr lang="es-AR" b="1" dirty="0"/>
              <a:t>simpático(a)</a:t>
            </a:r>
            <a:r>
              <a:rPr lang="es-ES_tradnl" dirty="0"/>
              <a:t> 	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active</a:t>
            </a:r>
          </a:p>
          <a:p>
            <a:r>
              <a:rPr lang="en-US" dirty="0" smtClean="0"/>
              <a:t>tall</a:t>
            </a:r>
          </a:p>
          <a:p>
            <a:r>
              <a:rPr lang="en-US" dirty="0" smtClean="0"/>
              <a:t>athletic</a:t>
            </a:r>
          </a:p>
          <a:p>
            <a:r>
              <a:rPr lang="en-US" dirty="0" smtClean="0"/>
              <a:t>short</a:t>
            </a:r>
          </a:p>
          <a:p>
            <a:r>
              <a:rPr lang="en-US" dirty="0" smtClean="0"/>
              <a:t>pretty (beautiful)</a:t>
            </a:r>
          </a:p>
          <a:p>
            <a:r>
              <a:rPr lang="en-US" dirty="0" smtClean="0"/>
              <a:t>outgoing</a:t>
            </a:r>
          </a:p>
          <a:p>
            <a:r>
              <a:rPr lang="en-US" dirty="0" smtClean="0"/>
              <a:t>blonde</a:t>
            </a:r>
          </a:p>
          <a:p>
            <a:r>
              <a:rPr lang="en-US" dirty="0" smtClean="0"/>
              <a:t>serious</a:t>
            </a:r>
          </a:p>
          <a:p>
            <a:r>
              <a:rPr lang="en-US" dirty="0" smtClean="0"/>
              <a:t>nice/kind/friendly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41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moreno</a:t>
            </a:r>
            <a:r>
              <a:rPr lang="en-US" b="1" dirty="0"/>
              <a:t>(a)</a:t>
            </a:r>
            <a:r>
              <a:rPr lang="en-US" dirty="0"/>
              <a:t> 	</a:t>
            </a:r>
          </a:p>
          <a:p>
            <a:r>
              <a:rPr lang="es-AR" b="1" dirty="0"/>
              <a:t>gracioso(a)</a:t>
            </a:r>
            <a:r>
              <a:rPr lang="es-AR" dirty="0"/>
              <a:t>	</a:t>
            </a:r>
            <a:endParaRPr lang="en-US" dirty="0"/>
          </a:p>
          <a:p>
            <a:r>
              <a:rPr lang="es-AR" b="1" dirty="0"/>
              <a:t>guapo(a)</a:t>
            </a:r>
            <a:r>
              <a:rPr lang="es-AR" dirty="0"/>
              <a:t>	</a:t>
            </a:r>
            <a:endParaRPr lang="en-US" dirty="0"/>
          </a:p>
          <a:p>
            <a:r>
              <a:rPr lang="es-AR" b="1" dirty="0"/>
              <a:t>pelirrojo(a)</a:t>
            </a:r>
            <a:r>
              <a:rPr lang="es-AR" dirty="0"/>
              <a:t>	</a:t>
            </a:r>
            <a:endParaRPr lang="en-US" dirty="0"/>
          </a:p>
          <a:p>
            <a:r>
              <a:rPr lang="es-AR" b="1" dirty="0"/>
              <a:t>perezoso(a)</a:t>
            </a:r>
            <a:r>
              <a:rPr lang="es-AR" dirty="0"/>
              <a:t>	</a:t>
            </a:r>
            <a:endParaRPr lang="en-US" dirty="0"/>
          </a:p>
          <a:p>
            <a:r>
              <a:rPr lang="es-AR" b="1" dirty="0"/>
              <a:t>tímido(a</a:t>
            </a:r>
            <a:r>
              <a:rPr lang="es-AR" b="1" dirty="0" smtClean="0"/>
              <a:t>)/</a:t>
            </a:r>
          </a:p>
          <a:p>
            <a:pPr marL="0" indent="0">
              <a:buNone/>
            </a:pPr>
            <a:r>
              <a:rPr lang="es-AR" b="1" dirty="0"/>
              <a:t> </a:t>
            </a:r>
            <a:r>
              <a:rPr lang="es-AR" b="1" dirty="0" smtClean="0"/>
              <a:t>  introvertido(a</a:t>
            </a:r>
            <a:r>
              <a:rPr lang="es-AR" b="1" dirty="0"/>
              <a:t>)</a:t>
            </a:r>
            <a:r>
              <a:rPr lang="es-AR" dirty="0"/>
              <a:t>	</a:t>
            </a:r>
            <a:endParaRPr lang="en-US" dirty="0"/>
          </a:p>
          <a:p>
            <a:r>
              <a:rPr lang="es-AR" b="1" dirty="0"/>
              <a:t>intelectual</a:t>
            </a:r>
            <a:r>
              <a:rPr lang="es-AR" b="1" dirty="0" smtClean="0"/>
              <a:t>/</a:t>
            </a:r>
          </a:p>
          <a:p>
            <a:pPr marL="0" indent="0">
              <a:buNone/>
            </a:pPr>
            <a:r>
              <a:rPr lang="es-AR" b="1" dirty="0"/>
              <a:t> </a:t>
            </a:r>
            <a:r>
              <a:rPr lang="es-AR" b="1" dirty="0" smtClean="0"/>
              <a:t>  inteligente</a:t>
            </a:r>
            <a:r>
              <a:rPr lang="es-AR" dirty="0"/>
              <a:t>	</a:t>
            </a:r>
            <a:endParaRPr lang="en-US" dirty="0"/>
          </a:p>
          <a:p>
            <a:r>
              <a:rPr lang="en-US" b="1" dirty="0" err="1"/>
              <a:t>trabajador</a:t>
            </a:r>
            <a:r>
              <a:rPr lang="en-US" b="1" dirty="0"/>
              <a:t>(a)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533400"/>
            <a:ext cx="449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dark hair/skin</a:t>
            </a:r>
          </a:p>
          <a:p>
            <a:r>
              <a:rPr lang="en-US" dirty="0" smtClean="0"/>
              <a:t>funny</a:t>
            </a:r>
          </a:p>
          <a:p>
            <a:r>
              <a:rPr lang="en-US" dirty="0" smtClean="0"/>
              <a:t>handsome/beautiful</a:t>
            </a:r>
          </a:p>
          <a:p>
            <a:r>
              <a:rPr lang="en-US" dirty="0" smtClean="0"/>
              <a:t>red head</a:t>
            </a:r>
          </a:p>
          <a:p>
            <a:r>
              <a:rPr lang="en-US" dirty="0" smtClean="0"/>
              <a:t>lazy</a:t>
            </a:r>
          </a:p>
          <a:p>
            <a:r>
              <a:rPr lang="en-US" dirty="0" smtClean="0"/>
              <a:t>shy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smart/intelligent/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intellectual</a:t>
            </a:r>
          </a:p>
          <a:p>
            <a:r>
              <a:rPr lang="en-US" dirty="0" smtClean="0"/>
              <a:t>hard working</a:t>
            </a:r>
          </a:p>
        </p:txBody>
      </p:sp>
    </p:spTree>
    <p:extLst>
      <p:ext uri="{BB962C8B-B14F-4D97-AF65-F5344CB8AC3E}">
        <p14:creationId xmlns:p14="http://schemas.microsoft.com/office/powerpoint/2010/main" val="95163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Expresiones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Expressing who people are and what they are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724400" cy="5257800"/>
          </a:xfrm>
        </p:spPr>
        <p:txBody>
          <a:bodyPr>
            <a:normAutofit fontScale="77500" lnSpcReduction="20000"/>
          </a:bodyPr>
          <a:lstStyle/>
          <a:p>
            <a:r>
              <a:rPr lang="es-AR" b="1" dirty="0"/>
              <a:t>¿Cómo eres (tú)?</a:t>
            </a:r>
            <a:r>
              <a:rPr lang="es-AR" dirty="0"/>
              <a:t> 	</a:t>
            </a:r>
            <a:endParaRPr lang="en-US" dirty="0"/>
          </a:p>
          <a:p>
            <a:r>
              <a:rPr lang="es-AR" b="1" dirty="0"/>
              <a:t>             </a:t>
            </a:r>
            <a:r>
              <a:rPr lang="es-AR" b="1" dirty="0" smtClean="0"/>
              <a:t>Soy</a:t>
            </a:r>
            <a:r>
              <a:rPr lang="es-AR" b="1" dirty="0"/>
              <a:t>...</a:t>
            </a:r>
            <a:r>
              <a:rPr lang="es-ES_tradnl" dirty="0"/>
              <a:t> </a:t>
            </a:r>
            <a:endParaRPr lang="es-ES_tradnl" dirty="0" smtClean="0"/>
          </a:p>
          <a:p>
            <a:pPr marL="0" indent="0">
              <a:buNone/>
            </a:pPr>
            <a:endParaRPr lang="en-US" dirty="0"/>
          </a:p>
          <a:p>
            <a:r>
              <a:rPr lang="es-AR" b="1" dirty="0"/>
              <a:t>Estoy en una silla</a:t>
            </a:r>
            <a:r>
              <a:rPr lang="es-AR" dirty="0"/>
              <a:t> </a:t>
            </a:r>
            <a:r>
              <a:rPr lang="es-AR" b="1" dirty="0"/>
              <a:t>de ruedas. </a:t>
            </a:r>
            <a:r>
              <a:rPr lang="es-AR" dirty="0"/>
              <a:t>	</a:t>
            </a:r>
            <a:endParaRPr lang="es-AR" dirty="0" smtClean="0"/>
          </a:p>
          <a:p>
            <a:endParaRPr lang="en-US" dirty="0"/>
          </a:p>
          <a:p>
            <a:r>
              <a:rPr lang="es-AR" b="1" dirty="0"/>
              <a:t>Tengo pelo castaño y ojos de color café.             </a:t>
            </a:r>
            <a:r>
              <a:rPr lang="es-AR" dirty="0"/>
              <a:t>	</a:t>
            </a:r>
            <a:endParaRPr lang="en-US" dirty="0"/>
          </a:p>
          <a:p>
            <a:r>
              <a:rPr lang="es-AR" b="1" dirty="0"/>
              <a:t>¿Cómo son...?</a:t>
            </a:r>
            <a:r>
              <a:rPr lang="es-AR" dirty="0"/>
              <a:t> 	</a:t>
            </a:r>
            <a:endParaRPr lang="en-US" dirty="0"/>
          </a:p>
          <a:p>
            <a:r>
              <a:rPr lang="es-AR" b="1" dirty="0"/>
              <a:t>            Son...</a:t>
            </a:r>
            <a:r>
              <a:rPr lang="es-AR" dirty="0"/>
              <a:t>	</a:t>
            </a:r>
            <a:endParaRPr lang="es-AR" dirty="0" smtClean="0"/>
          </a:p>
          <a:p>
            <a:endParaRPr lang="en-US" dirty="0"/>
          </a:p>
          <a:p>
            <a:r>
              <a:rPr lang="es-AR" b="1" dirty="0"/>
              <a:t>¿Cómo es...?</a:t>
            </a:r>
            <a:r>
              <a:rPr lang="es-AR" dirty="0"/>
              <a:t> 	</a:t>
            </a:r>
            <a:endParaRPr lang="en-US" dirty="0"/>
          </a:p>
          <a:p>
            <a:r>
              <a:rPr lang="en-US" b="1" dirty="0"/>
              <a:t>            </a:t>
            </a:r>
            <a:r>
              <a:rPr lang="en-US" b="1" dirty="0" err="1"/>
              <a:t>Es</a:t>
            </a:r>
            <a:r>
              <a:rPr lang="en-US" b="1" dirty="0"/>
              <a:t>...</a:t>
            </a:r>
            <a:r>
              <a:rPr lang="en-US" dirty="0"/>
              <a:t> 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 err="1" smtClean="0"/>
              <a:t>Mi</a:t>
            </a:r>
            <a:r>
              <a:rPr lang="en-US" b="1" dirty="0" smtClean="0"/>
              <a:t>  .</a:t>
            </a:r>
            <a:r>
              <a:rPr lang="en-US" b="1" dirty="0"/>
              <a:t>.. se llama...</a:t>
            </a:r>
            <a:r>
              <a:rPr lang="en-US" dirty="0"/>
              <a:t> 	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are you like?</a:t>
            </a:r>
          </a:p>
          <a:p>
            <a:r>
              <a:rPr lang="en-US" dirty="0" smtClean="0"/>
              <a:t>I am…</a:t>
            </a:r>
          </a:p>
          <a:p>
            <a:endParaRPr lang="en-US" dirty="0" smtClean="0"/>
          </a:p>
          <a:p>
            <a:r>
              <a:rPr lang="en-US" dirty="0" smtClean="0"/>
              <a:t>I am in a wheelchair. </a:t>
            </a:r>
          </a:p>
          <a:p>
            <a:endParaRPr lang="en-US" dirty="0" smtClean="0"/>
          </a:p>
          <a:p>
            <a:r>
              <a:rPr lang="en-US" dirty="0" smtClean="0"/>
              <a:t>I have dark hair and brown eyes. </a:t>
            </a:r>
          </a:p>
          <a:p>
            <a:endParaRPr lang="en-US" dirty="0" smtClean="0"/>
          </a:p>
          <a:p>
            <a:r>
              <a:rPr lang="en-US" dirty="0" smtClean="0"/>
              <a:t>What are they like?</a:t>
            </a:r>
          </a:p>
          <a:p>
            <a:r>
              <a:rPr lang="en-US" dirty="0" smtClean="0"/>
              <a:t>They are…</a:t>
            </a:r>
          </a:p>
          <a:p>
            <a:endParaRPr lang="en-US" dirty="0" smtClean="0"/>
          </a:p>
          <a:p>
            <a:r>
              <a:rPr lang="en-US" dirty="0" smtClean="0"/>
              <a:t>What is he/she like?</a:t>
            </a:r>
          </a:p>
          <a:p>
            <a:r>
              <a:rPr lang="en-US" dirty="0" smtClean="0"/>
              <a:t>He/she is…</a:t>
            </a:r>
          </a:p>
          <a:p>
            <a:endParaRPr lang="en-US" dirty="0" smtClean="0"/>
          </a:p>
          <a:p>
            <a:r>
              <a:rPr lang="en-US" dirty="0" smtClean="0"/>
              <a:t>My  ...’s name is…</a:t>
            </a:r>
          </a:p>
        </p:txBody>
      </p:sp>
    </p:spTree>
    <p:extLst>
      <p:ext uri="{BB962C8B-B14F-4D97-AF65-F5344CB8AC3E}">
        <p14:creationId xmlns:p14="http://schemas.microsoft.com/office/powerpoint/2010/main" val="10066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Expressing what you and others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724400" cy="5257800"/>
          </a:xfrm>
        </p:spPr>
        <p:txBody>
          <a:bodyPr>
            <a:normAutofit fontScale="77500" lnSpcReduction="20000"/>
          </a:bodyPr>
          <a:lstStyle/>
          <a:p>
            <a:r>
              <a:rPr lang="es-AR" b="1" dirty="0"/>
              <a:t>¿Qué haces todas las</a:t>
            </a:r>
            <a:r>
              <a:rPr lang="es-AR" dirty="0"/>
              <a:t> </a:t>
            </a:r>
            <a:r>
              <a:rPr lang="es-AR" b="1" dirty="0"/>
              <a:t>mañanas? </a:t>
            </a:r>
            <a:r>
              <a:rPr lang="es-AR" dirty="0"/>
              <a:t>	</a:t>
            </a:r>
            <a:endParaRPr lang="en-US" dirty="0"/>
          </a:p>
          <a:p>
            <a:r>
              <a:rPr lang="es-AR" b="1" dirty="0"/>
              <a:t>…todos los días </a:t>
            </a:r>
            <a:r>
              <a:rPr lang="es-AR" dirty="0"/>
              <a:t>	</a:t>
            </a:r>
            <a:endParaRPr lang="en-US" dirty="0"/>
          </a:p>
          <a:p>
            <a:r>
              <a:rPr lang="es-AR" b="1" dirty="0"/>
              <a:t>…los fines de </a:t>
            </a:r>
            <a:r>
              <a:rPr lang="es-AR" b="1" dirty="0" smtClean="0"/>
              <a:t>semana</a:t>
            </a:r>
            <a:r>
              <a:rPr lang="es-AR" dirty="0" smtClean="0"/>
              <a:t> </a:t>
            </a:r>
            <a:r>
              <a:rPr lang="es-AR" dirty="0"/>
              <a:t>	</a:t>
            </a:r>
            <a:endParaRPr lang="en-US" dirty="0"/>
          </a:p>
          <a:p>
            <a:r>
              <a:rPr lang="es-AR" b="1" dirty="0"/>
              <a:t>Me levanto, me baño...</a:t>
            </a:r>
            <a:r>
              <a:rPr lang="es-AR" dirty="0"/>
              <a:t> </a:t>
            </a:r>
            <a:endParaRPr lang="es-AR" dirty="0" smtClean="0"/>
          </a:p>
          <a:p>
            <a:endParaRPr lang="es-AR" dirty="0" smtClean="0"/>
          </a:p>
          <a:p>
            <a:r>
              <a:rPr lang="es-AR" b="1" dirty="0" smtClean="0"/>
              <a:t>¿</a:t>
            </a:r>
            <a:r>
              <a:rPr lang="es-AR" b="1" dirty="0"/>
              <a:t>Qué hacen tus amigos</a:t>
            </a:r>
            <a:r>
              <a:rPr lang="es-AR" dirty="0"/>
              <a:t> </a:t>
            </a:r>
            <a:r>
              <a:rPr lang="es-AR" b="1" dirty="0"/>
              <a:t>los fines de semana?</a:t>
            </a:r>
            <a:r>
              <a:rPr lang="es-AR" dirty="0"/>
              <a:t> </a:t>
            </a:r>
            <a:endParaRPr lang="es-AR" dirty="0" smtClean="0"/>
          </a:p>
          <a:p>
            <a:endParaRPr lang="en-US" dirty="0"/>
          </a:p>
          <a:p>
            <a:r>
              <a:rPr lang="es-AR" b="1" dirty="0"/>
              <a:t>Ven televisión, traen películas...</a:t>
            </a:r>
            <a:r>
              <a:rPr lang="es-ES_tradnl" dirty="0"/>
              <a:t> 	</a:t>
            </a:r>
            <a:endParaRPr lang="es-ES_tradnl" dirty="0" smtClean="0"/>
          </a:p>
          <a:p>
            <a:endParaRPr lang="en-US" dirty="0"/>
          </a:p>
          <a:p>
            <a:r>
              <a:rPr lang="es-AR" b="1" dirty="0"/>
              <a:t>Leen las novelas de misterio</a:t>
            </a:r>
            <a:r>
              <a:rPr lang="es-AR" dirty="0"/>
              <a:t> 	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do you do every morning?</a:t>
            </a:r>
          </a:p>
          <a:p>
            <a:r>
              <a:rPr lang="en-US" dirty="0" smtClean="0"/>
              <a:t>everyday</a:t>
            </a:r>
          </a:p>
          <a:p>
            <a:r>
              <a:rPr lang="en-US" dirty="0" smtClean="0"/>
              <a:t>on the weekends</a:t>
            </a:r>
          </a:p>
          <a:p>
            <a:endParaRPr lang="en-US" dirty="0" smtClean="0"/>
          </a:p>
          <a:p>
            <a:r>
              <a:rPr lang="en-US" dirty="0" smtClean="0"/>
              <a:t>I get up, I bathe…</a:t>
            </a:r>
          </a:p>
          <a:p>
            <a:endParaRPr lang="en-US" dirty="0" smtClean="0"/>
          </a:p>
          <a:p>
            <a:r>
              <a:rPr lang="en-US" dirty="0" smtClean="0"/>
              <a:t>What do your friends do on the weekends?</a:t>
            </a:r>
          </a:p>
          <a:p>
            <a:endParaRPr lang="en-US" dirty="0" smtClean="0"/>
          </a:p>
          <a:p>
            <a:r>
              <a:rPr lang="en-US" dirty="0" smtClean="0"/>
              <a:t>They watch </a:t>
            </a:r>
            <a:r>
              <a:rPr lang="en-US" dirty="0" err="1" smtClean="0"/>
              <a:t>tv</a:t>
            </a:r>
            <a:r>
              <a:rPr lang="en-US" dirty="0" smtClean="0"/>
              <a:t>, bring movies…</a:t>
            </a:r>
          </a:p>
          <a:p>
            <a:endParaRPr lang="en-US" dirty="0" smtClean="0"/>
          </a:p>
          <a:p>
            <a:r>
              <a:rPr lang="en-US" dirty="0" smtClean="0"/>
              <a:t>They read mystery novels. </a:t>
            </a:r>
          </a:p>
        </p:txBody>
      </p:sp>
    </p:spTree>
    <p:extLst>
      <p:ext uri="{BB962C8B-B14F-4D97-AF65-F5344CB8AC3E}">
        <p14:creationId xmlns:p14="http://schemas.microsoft.com/office/powerpoint/2010/main" val="532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Expressing likes and dislikes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724400" cy="5257800"/>
          </a:xfrm>
        </p:spPr>
        <p:txBody>
          <a:bodyPr>
            <a:noAutofit/>
          </a:bodyPr>
          <a:lstStyle/>
          <a:p>
            <a:r>
              <a:rPr lang="es-AR" sz="2000" b="1" dirty="0"/>
              <a:t>¿Qué te gusta hacer...?</a:t>
            </a:r>
            <a:r>
              <a:rPr lang="es-ES_tradnl" sz="2000" dirty="0"/>
              <a:t> 	</a:t>
            </a:r>
            <a:endParaRPr lang="en-US" sz="2000" dirty="0"/>
          </a:p>
          <a:p>
            <a:r>
              <a:rPr lang="es-AR" sz="2000" b="1" dirty="0"/>
              <a:t>¿Te gustan más... o</a:t>
            </a:r>
            <a:r>
              <a:rPr lang="es-AR" sz="2000" b="1" dirty="0" smtClean="0"/>
              <a:t>...?</a:t>
            </a:r>
            <a:endParaRPr lang="es-AR" sz="2000" dirty="0" smtClean="0"/>
          </a:p>
          <a:p>
            <a:r>
              <a:rPr lang="es-AR" sz="2000" b="1" dirty="0" smtClean="0"/>
              <a:t>     A </a:t>
            </a:r>
            <a:r>
              <a:rPr lang="es-AR" sz="2000" b="1" dirty="0"/>
              <a:t>mí me gusta(n</a:t>
            </a:r>
            <a:r>
              <a:rPr lang="es-AR" sz="2000" b="1" dirty="0" smtClean="0"/>
              <a:t>)..</a:t>
            </a:r>
          </a:p>
          <a:p>
            <a:r>
              <a:rPr lang="es-AR" sz="2000" b="1" dirty="0" smtClean="0"/>
              <a:t>      </a:t>
            </a:r>
            <a:r>
              <a:rPr lang="es-AR" sz="2000" b="1" dirty="0"/>
              <a:t>Prefiero...</a:t>
            </a:r>
            <a:r>
              <a:rPr lang="es-ES_tradnl" sz="2000" dirty="0"/>
              <a:t> </a:t>
            </a:r>
          </a:p>
          <a:p>
            <a:endParaRPr lang="es-ES_tradnl" sz="2000" b="1" dirty="0" smtClean="0"/>
          </a:p>
          <a:p>
            <a:r>
              <a:rPr lang="es-AR" sz="2000" b="1" dirty="0" smtClean="0"/>
              <a:t>Y </a:t>
            </a:r>
            <a:r>
              <a:rPr lang="es-AR" sz="2000" b="1" dirty="0"/>
              <a:t>a tu(s) amigos, ¿qué le(s) gusta hacer?....</a:t>
            </a:r>
            <a:r>
              <a:rPr lang="es-AR" sz="2000" i="1" dirty="0"/>
              <a:t> </a:t>
            </a:r>
            <a:endParaRPr lang="es-AR" sz="2000" i="1" dirty="0" smtClean="0"/>
          </a:p>
          <a:p>
            <a:endParaRPr lang="en-US" sz="2000" dirty="0"/>
          </a:p>
          <a:p>
            <a:r>
              <a:rPr lang="es-AR" sz="2000" b="1" dirty="0"/>
              <a:t>Le(s) gusta ver la </a:t>
            </a:r>
            <a:r>
              <a:rPr lang="es-AR" sz="2000" b="1" dirty="0" smtClean="0"/>
              <a:t>televisión.</a:t>
            </a:r>
            <a:endParaRPr lang="es-ES_tradnl" sz="2000" dirty="0" smtClean="0"/>
          </a:p>
          <a:p>
            <a:r>
              <a:rPr lang="en-US" sz="2000" b="1" dirty="0" smtClean="0"/>
              <a:t>Le(s</a:t>
            </a:r>
            <a:r>
              <a:rPr lang="en-US" sz="2000" b="1" dirty="0"/>
              <a:t>) </a:t>
            </a:r>
            <a:r>
              <a:rPr lang="en-US" sz="2000" b="1" dirty="0" err="1"/>
              <a:t>encanta</a:t>
            </a:r>
            <a:r>
              <a:rPr lang="en-US" sz="2000" b="1" dirty="0"/>
              <a:t>(n)...</a:t>
            </a:r>
            <a:r>
              <a:rPr lang="en-US" sz="2000" dirty="0"/>
              <a:t> 	</a:t>
            </a:r>
          </a:p>
          <a:p>
            <a:r>
              <a:rPr lang="es-AR" sz="2000" b="1" dirty="0"/>
              <a:t>Le(s) gusta(n) mucho...</a:t>
            </a:r>
            <a:r>
              <a:rPr lang="es-AR" sz="2000" dirty="0"/>
              <a:t> </a:t>
            </a:r>
            <a:endParaRPr lang="es-AR" sz="2000" dirty="0" smtClean="0"/>
          </a:p>
          <a:p>
            <a:endParaRPr lang="en-US" sz="2000" dirty="0"/>
          </a:p>
          <a:p>
            <a:r>
              <a:rPr lang="es-AR" sz="2000" b="1" dirty="0"/>
              <a:t>A ellos les gusta(n)...</a:t>
            </a:r>
            <a:r>
              <a:rPr lang="es-ES_tradnl" sz="2000" dirty="0"/>
              <a:t> 	</a:t>
            </a:r>
            <a:endParaRPr lang="es-ES_tradnl" sz="2000" dirty="0" smtClean="0"/>
          </a:p>
          <a:p>
            <a:endParaRPr lang="en-US" sz="2000" dirty="0"/>
          </a:p>
          <a:p>
            <a:r>
              <a:rPr lang="es-AR" sz="2000" b="1" dirty="0"/>
              <a:t>Prefiere(n) pasar el rato </a:t>
            </a:r>
            <a:r>
              <a:rPr lang="es-AR" sz="2000" b="1" dirty="0" smtClean="0"/>
              <a:t>solo(a).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What do you like to do?</a:t>
            </a:r>
          </a:p>
          <a:p>
            <a:endParaRPr lang="en-US" sz="2000" dirty="0" smtClean="0"/>
          </a:p>
          <a:p>
            <a:r>
              <a:rPr lang="en-US" sz="2000" dirty="0" smtClean="0"/>
              <a:t>Do you like __ or ___ more?</a:t>
            </a:r>
          </a:p>
          <a:p>
            <a:r>
              <a:rPr lang="en-US" sz="2000" dirty="0" smtClean="0"/>
              <a:t>            I like…</a:t>
            </a:r>
          </a:p>
          <a:p>
            <a:r>
              <a:rPr lang="en-US" sz="2000" dirty="0" smtClean="0"/>
              <a:t>            I prefer…</a:t>
            </a:r>
          </a:p>
          <a:p>
            <a:endParaRPr lang="en-US" sz="2000" dirty="0" smtClean="0"/>
          </a:p>
          <a:p>
            <a:r>
              <a:rPr lang="en-US" sz="2000" dirty="0" smtClean="0"/>
              <a:t>And your friend(s), what do he/she/they like to do?</a:t>
            </a:r>
          </a:p>
          <a:p>
            <a:endParaRPr lang="en-US" sz="2000" dirty="0" smtClean="0"/>
          </a:p>
          <a:p>
            <a:r>
              <a:rPr lang="en-US" sz="2000" dirty="0" smtClean="0"/>
              <a:t>He/she/they like to watch </a:t>
            </a:r>
            <a:r>
              <a:rPr lang="en-US" sz="2000" dirty="0" err="1" smtClean="0"/>
              <a:t>tv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He/she/they love…</a:t>
            </a:r>
          </a:p>
          <a:p>
            <a:r>
              <a:rPr lang="en-US" sz="2000" dirty="0" smtClean="0"/>
              <a:t>He/she/they really like…</a:t>
            </a:r>
          </a:p>
          <a:p>
            <a:endParaRPr lang="en-US" sz="2000" dirty="0" smtClean="0"/>
          </a:p>
          <a:p>
            <a:r>
              <a:rPr lang="en-US" sz="2000" dirty="0" smtClean="0"/>
              <a:t>They like…</a:t>
            </a:r>
          </a:p>
          <a:p>
            <a:endParaRPr lang="en-US" sz="2000" dirty="0" smtClean="0"/>
          </a:p>
          <a:p>
            <a:r>
              <a:rPr lang="en-US" sz="2000" dirty="0" smtClean="0"/>
              <a:t>He/she/they prefer to spend time alone. </a:t>
            </a:r>
          </a:p>
        </p:txBody>
      </p:sp>
    </p:spTree>
    <p:extLst>
      <p:ext uri="{BB962C8B-B14F-4D97-AF65-F5344CB8AC3E}">
        <p14:creationId xmlns:p14="http://schemas.microsoft.com/office/powerpoint/2010/main" val="20542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 </a:t>
            </a:r>
            <a:r>
              <a:rPr lang="en-US" b="1" dirty="0" err="1" smtClean="0"/>
              <a:t>ensayo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rehearsal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riccio\AppData\Local\Microsoft\Windows\Temporary Internet Files\Content.IE5\S1R3MN8P\MC9000603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00707"/>
            <a:ext cx="3461157" cy="390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jugar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to play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riccio\AppData\Local\Microsoft\Windows\Temporary Internet Files\Content.IE5\8ECR77KS\MC90043604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413125" cy="27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 </a:t>
            </a:r>
            <a:r>
              <a:rPr lang="en-US" b="1" dirty="0" err="1" smtClean="0"/>
              <a:t>ajedrez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chess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mriccio\AppData\Local\Microsoft\Windows\Temporary Internet Files\Content.IE5\8ECR77KS\MC9004338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18" y="1545540"/>
            <a:ext cx="418782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los </a:t>
            </a:r>
            <a:r>
              <a:rPr lang="en-US" b="1" dirty="0" err="1" smtClean="0"/>
              <a:t>videojuegos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5410199"/>
            <a:ext cx="326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videogames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mriccio\AppData\Local\Microsoft\Windows\Temporary Internet Files\Content.IE5\5093MVE8\MC9003837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343852" cy="35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los </a:t>
            </a:r>
            <a:r>
              <a:rPr lang="en-US" b="1" dirty="0" err="1" smtClean="0"/>
              <a:t>deportes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63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sports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Program Files (x86)\Microsoft Office\MEDIA\CAGCAT10\j018316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1901038" cy="16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Program Files (x86)\Microsoft Office\MEDIA\CAGCAT10\j02921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53893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962400"/>
            <a:ext cx="37338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447800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1219200"/>
            <a:ext cx="34544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 </a:t>
            </a:r>
            <a:r>
              <a:rPr lang="en-US" b="1" dirty="0" err="1" smtClean="0"/>
              <a:t>tenis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410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tennis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mriccio\AppData\Local\Microsoft\Windows\Temporary Internet Files\Content.IE5\S1R3MN8P\MC90043704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400781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325</Words>
  <Application>Microsoft Office PowerPoint</Application>
  <PresentationFormat>On-screen Show (4:3)</PresentationFormat>
  <Paragraphs>180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Capítulo 1</vt:lpstr>
      <vt:lpstr>Verbos</vt:lpstr>
      <vt:lpstr>ir</vt:lpstr>
      <vt:lpstr>al ensayo</vt:lpstr>
      <vt:lpstr>jugar</vt:lpstr>
      <vt:lpstr>al ajedrez</vt:lpstr>
      <vt:lpstr>a los videojuegos</vt:lpstr>
      <vt:lpstr>a los deportes</vt:lpstr>
      <vt:lpstr>al tenis</vt:lpstr>
      <vt:lpstr>al básquetbol</vt:lpstr>
      <vt:lpstr>correr</vt:lpstr>
      <vt:lpstr>comprar</vt:lpstr>
      <vt:lpstr>pasar el rato solo(a)</vt:lpstr>
      <vt:lpstr>leer</vt:lpstr>
      <vt:lpstr>las revistas</vt:lpstr>
      <vt:lpstr>tocar</vt:lpstr>
      <vt:lpstr>hacer</vt:lpstr>
      <vt:lpstr>trabajar</vt:lpstr>
      <vt:lpstr>en el jardín</vt:lpstr>
      <vt:lpstr>montar en bicicleta</vt:lpstr>
      <vt:lpstr>ver</vt:lpstr>
      <vt:lpstr>la televisión</vt:lpstr>
      <vt:lpstr>las películas</vt:lpstr>
      <vt:lpstr>traer</vt:lpstr>
      <vt:lpstr>ponerse</vt:lpstr>
      <vt:lpstr>el maquillaje</vt:lpstr>
      <vt:lpstr>levantarse</vt:lpstr>
      <vt:lpstr>bañarse</vt:lpstr>
      <vt:lpstr>vestirse</vt:lpstr>
      <vt:lpstr>mantenerse en forma</vt:lpstr>
      <vt:lpstr>Adjetivos</vt:lpstr>
      <vt:lpstr>PowerPoint Presentation</vt:lpstr>
      <vt:lpstr>PowerPoint Presentation</vt:lpstr>
      <vt:lpstr>Expresiones</vt:lpstr>
      <vt:lpstr>Expressing who people are and what they are like</vt:lpstr>
      <vt:lpstr>Expressing what you and others do</vt:lpstr>
      <vt:lpstr>Expressing likes and dislikes</vt:lpstr>
    </vt:vector>
  </TitlesOfParts>
  <Company>Trumbull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</dc:title>
  <dc:creator>Temp</dc:creator>
  <cp:lastModifiedBy>Temp</cp:lastModifiedBy>
  <cp:revision>14</cp:revision>
  <dcterms:created xsi:type="dcterms:W3CDTF">2014-08-28T17:12:15Z</dcterms:created>
  <dcterms:modified xsi:type="dcterms:W3CDTF">2014-08-29T11:17:01Z</dcterms:modified>
</cp:coreProperties>
</file>