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75" r:id="rId4"/>
    <p:sldId id="278" r:id="rId5"/>
    <p:sldId id="279" r:id="rId6"/>
    <p:sldId id="280" r:id="rId7"/>
    <p:sldId id="281" r:id="rId8"/>
    <p:sldId id="282" r:id="rId9"/>
    <p:sldId id="257" r:id="rId10"/>
    <p:sldId id="258" r:id="rId11"/>
    <p:sldId id="259" r:id="rId12"/>
    <p:sldId id="264" r:id="rId13"/>
    <p:sldId id="263" r:id="rId14"/>
    <p:sldId id="262" r:id="rId15"/>
    <p:sldId id="270" r:id="rId16"/>
    <p:sldId id="269" r:id="rId17"/>
    <p:sldId id="268" r:id="rId18"/>
    <p:sldId id="277" r:id="rId19"/>
    <p:sldId id="267" r:id="rId20"/>
    <p:sldId id="266" r:id="rId21"/>
    <p:sldId id="265" r:id="rId22"/>
    <p:sldId id="260" r:id="rId23"/>
    <p:sldId id="271" r:id="rId24"/>
    <p:sldId id="284" r:id="rId25"/>
    <p:sldId id="285" r:id="rId26"/>
    <p:sldId id="273" r:id="rId27"/>
    <p:sldId id="272" r:id="rId28"/>
    <p:sldId id="283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70DB-1738-4E36-B0CB-85A89DDE53F2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4CE5-1FFF-41E2-AB4E-792E7181E8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70DB-1738-4E36-B0CB-85A89DDE53F2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4CE5-1FFF-41E2-AB4E-792E7181E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70DB-1738-4E36-B0CB-85A89DDE53F2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4CE5-1FFF-41E2-AB4E-792E7181E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70DB-1738-4E36-B0CB-85A89DDE53F2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4CE5-1FFF-41E2-AB4E-792E7181E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70DB-1738-4E36-B0CB-85A89DDE53F2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4CE5-1FFF-41E2-AB4E-792E7181E8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70DB-1738-4E36-B0CB-85A89DDE53F2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4CE5-1FFF-41E2-AB4E-792E7181E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70DB-1738-4E36-B0CB-85A89DDE53F2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4CE5-1FFF-41E2-AB4E-792E7181E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70DB-1738-4E36-B0CB-85A89DDE53F2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4CE5-1FFF-41E2-AB4E-792E7181E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70DB-1738-4E36-B0CB-85A89DDE53F2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4CE5-1FFF-41E2-AB4E-792E7181E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70DB-1738-4E36-B0CB-85A89DDE53F2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4CE5-1FFF-41E2-AB4E-792E7181E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70DB-1738-4E36-B0CB-85A89DDE53F2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1E4CE5-1FFF-41E2-AB4E-792E7181E84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7470DB-1738-4E36-B0CB-85A89DDE53F2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1E4CE5-1FFF-41E2-AB4E-792E7181E84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1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wmf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dirty="0" err="1" smtClean="0"/>
              <a:t>Quehaceres</a:t>
            </a:r>
            <a:r>
              <a:rPr lang="en-US" dirty="0" smtClean="0"/>
              <a:t> </a:t>
            </a:r>
            <a:r>
              <a:rPr lang="en-US" dirty="0" err="1" smtClean="0"/>
              <a:t>domésticos</a:t>
            </a:r>
            <a:endParaRPr lang="en-US" dirty="0"/>
          </a:p>
        </p:txBody>
      </p:sp>
      <p:pic>
        <p:nvPicPr>
          <p:cNvPr id="1026" name="Picture 2" descr="MCj029566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581400"/>
            <a:ext cx="1752600" cy="1960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MCj035163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819400"/>
            <a:ext cx="1676400" cy="186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MCj043445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819400"/>
            <a:ext cx="1638300" cy="1892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90800" y="48768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Cortar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/>
              <a:t>el </a:t>
            </a:r>
            <a:r>
              <a:rPr lang="en-US" sz="5400" dirty="0" err="1" smtClean="0"/>
              <a:t>césped</a:t>
            </a:r>
            <a:endParaRPr lang="en-US" sz="5400" dirty="0"/>
          </a:p>
        </p:txBody>
      </p:sp>
      <p:pic>
        <p:nvPicPr>
          <p:cNvPr id="3074" name="Picture 2" descr="C:\Users\jbenefico\AppData\Local\Microsoft\Windows\Temporary Internet Files\Content.IE5\FEPDQ5RU\MC90023199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685800"/>
            <a:ext cx="4038600" cy="36546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90800" y="48768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Lavar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/>
              <a:t>los </a:t>
            </a:r>
            <a:r>
              <a:rPr lang="en-US" sz="5400" dirty="0" err="1" smtClean="0"/>
              <a:t>platos</a:t>
            </a:r>
            <a:endParaRPr lang="en-US" sz="5400" dirty="0"/>
          </a:p>
        </p:txBody>
      </p:sp>
      <p:pic>
        <p:nvPicPr>
          <p:cNvPr id="4098" name="Picture 2" descr="C:\Users\jbenefico\AppData\Local\Microsoft\Windows\Temporary Internet Files\Content.IE5\XPPLTWFZ\MM900356633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761999"/>
            <a:ext cx="4038600" cy="366116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90800" y="48768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Decorar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/>
              <a:t>el patio</a:t>
            </a:r>
            <a:endParaRPr lang="en-US" sz="5400" dirty="0"/>
          </a:p>
        </p:txBody>
      </p:sp>
      <p:pic>
        <p:nvPicPr>
          <p:cNvPr id="5122" name="Picture 2" descr="C:\Users\jbenefico\AppData\Local\Microsoft\Windows\Temporary Internet Files\Content.IE5\8HH2ZVKL\MC90029594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685800"/>
            <a:ext cx="4038600" cy="382366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90800" y="48768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Limpiar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/>
              <a:t>el </a:t>
            </a:r>
            <a:r>
              <a:rPr lang="en-US" sz="5400" dirty="0" err="1" smtClean="0"/>
              <a:t>baño</a:t>
            </a:r>
            <a:endParaRPr lang="en-US" sz="5400" dirty="0"/>
          </a:p>
        </p:txBody>
      </p:sp>
      <p:pic>
        <p:nvPicPr>
          <p:cNvPr id="6146" name="Picture 2" descr="C:\Users\jbenefico\AppData\Local\Microsoft\Windows\Temporary Internet Files\Content.IE5\8HH2ZVKL\MC9003711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0"/>
            <a:ext cx="3657600" cy="449727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95400" y="48768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Pasar</a:t>
            </a:r>
            <a:r>
              <a:rPr lang="en-US" sz="5400" b="1" dirty="0" smtClean="0">
                <a:solidFill>
                  <a:srgbClr val="FF0000"/>
                </a:solidFill>
              </a:rPr>
              <a:t> la </a:t>
            </a:r>
            <a:r>
              <a:rPr lang="en-US" sz="5400" b="1" dirty="0" err="1" smtClean="0">
                <a:solidFill>
                  <a:srgbClr val="FF0000"/>
                </a:solidFill>
              </a:rPr>
              <a:t>aspiradora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7170" name="Picture 2" descr="C:\Users\jbenefico\AppData\Local\Microsoft\Windows\Temporary Internet Files\Content.IE5\72XZ6M7I\MC90033293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57200"/>
            <a:ext cx="3276600" cy="422348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438400" y="45720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Poner</a:t>
            </a:r>
            <a:r>
              <a:rPr lang="en-US" sz="5400" b="1" dirty="0" smtClean="0">
                <a:solidFill>
                  <a:srgbClr val="FF0000"/>
                </a:solidFill>
              </a:rPr>
              <a:t> la mesa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8194" name="Picture 2" descr="C:\Users\jbenefico\AppData\Local\Microsoft\Windows\Temporary Internet Files\Content.IE5\8HH2ZVKL\MP90042761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57200"/>
            <a:ext cx="3429000" cy="3429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90800" y="48768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Preparar</a:t>
            </a:r>
            <a:r>
              <a:rPr lang="en-US" sz="5400" b="1" dirty="0" smtClean="0">
                <a:solidFill>
                  <a:srgbClr val="FF0000"/>
                </a:solidFill>
              </a:rPr>
              <a:t> la </a:t>
            </a:r>
            <a:r>
              <a:rPr lang="en-US" sz="5400" b="1" dirty="0" err="1" smtClean="0">
                <a:solidFill>
                  <a:srgbClr val="FF0000"/>
                </a:solidFill>
              </a:rPr>
              <a:t>cena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9218" name="Picture 2" descr="C:\Users\jbenefico\AppData\Local\Microsoft\Windows\Temporary Internet Files\Content.IE5\72XZ6M7I\MC9000400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799" y="914400"/>
            <a:ext cx="4080711" cy="28194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90800" y="48768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Sacar</a:t>
            </a:r>
            <a:r>
              <a:rPr lang="en-US" sz="5400" b="1" dirty="0" smtClean="0">
                <a:solidFill>
                  <a:srgbClr val="FF0000"/>
                </a:solidFill>
              </a:rPr>
              <a:t> la </a:t>
            </a:r>
            <a:r>
              <a:rPr lang="en-US" sz="5400" b="1" dirty="0" err="1" smtClean="0">
                <a:solidFill>
                  <a:srgbClr val="FF0000"/>
                </a:solidFill>
              </a:rPr>
              <a:t>basura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10242" name="Picture 2" descr="C:\Users\jbenefico\AppData\Local\Microsoft\Windows\Temporary Internet Files\Content.IE5\72XZ6M7I\MC9003909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990600"/>
            <a:ext cx="3352800" cy="348014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90800" y="48768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Hacer</a:t>
            </a:r>
            <a:r>
              <a:rPr lang="en-US" sz="5400" b="1" dirty="0" smtClean="0">
                <a:solidFill>
                  <a:srgbClr val="FF0000"/>
                </a:solidFill>
              </a:rPr>
              <a:t> la </a:t>
            </a:r>
            <a:r>
              <a:rPr lang="en-US" sz="5400" b="1" dirty="0" err="1" smtClean="0">
                <a:solidFill>
                  <a:srgbClr val="FF0000"/>
                </a:solidFill>
              </a:rPr>
              <a:t>cama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mriccio\AppData\Local\Microsoft\Windows\Temporary Internet Files\Content.IE5\U247FPW4\MC9003341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029" y="609600"/>
            <a:ext cx="4188257" cy="3892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55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90800" y="4876800"/>
            <a:ext cx="579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Poner</a:t>
            </a:r>
            <a:r>
              <a:rPr lang="en-US" sz="5400" b="1" dirty="0" smtClean="0">
                <a:solidFill>
                  <a:srgbClr val="FF0000"/>
                </a:solidFill>
              </a:rPr>
              <a:t> _____ en el </a:t>
            </a:r>
            <a:r>
              <a:rPr lang="en-US" sz="5400" b="1" dirty="0" err="1" smtClean="0">
                <a:solidFill>
                  <a:srgbClr val="FF0000"/>
                </a:solidFill>
              </a:rPr>
              <a:t>refrigerador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11266" name="Picture 2" descr="C:\Users\jbenefico\AppData\Local\Microsoft\Windows\Temporary Internet Files\Content.IE5\FEPDQ5RU\MC90018548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57200"/>
            <a:ext cx="3429000" cy="424870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b="1" dirty="0"/>
              <a:t>¿</a:t>
            </a:r>
            <a:r>
              <a:rPr lang="en-US" b="1" dirty="0" err="1"/>
              <a:t>Puedo</a:t>
            </a:r>
            <a:r>
              <a:rPr lang="en-US" b="1" dirty="0"/>
              <a:t> </a:t>
            </a:r>
            <a:r>
              <a:rPr lang="en-US" b="1" dirty="0" err="1"/>
              <a:t>ayudarte</a:t>
            </a:r>
            <a:r>
              <a:rPr lang="en-US" b="1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5181600"/>
          </a:xfrm>
        </p:spPr>
        <p:txBody>
          <a:bodyPr>
            <a:normAutofit fontScale="92500" lnSpcReduction="20000"/>
          </a:bodyPr>
          <a:lstStyle/>
          <a:p>
            <a:r>
              <a:rPr lang="es-ES" sz="4000" b="1" dirty="0"/>
              <a:t>Sí, </a:t>
            </a:r>
            <a:r>
              <a:rPr lang="es-ES" sz="4000" b="1" dirty="0">
                <a:solidFill>
                  <a:srgbClr val="FF0000"/>
                </a:solidFill>
              </a:rPr>
              <a:t>pasa</a:t>
            </a:r>
            <a:r>
              <a:rPr lang="es-ES" sz="4000" b="1" dirty="0"/>
              <a:t> la aspiradora en la </a:t>
            </a:r>
            <a:r>
              <a:rPr lang="es-ES" sz="4000" b="1" dirty="0" smtClean="0"/>
              <a:t>sala</a:t>
            </a:r>
          </a:p>
          <a:p>
            <a:endParaRPr lang="es-ES" sz="4000" b="1" dirty="0"/>
          </a:p>
          <a:p>
            <a:r>
              <a:rPr lang="es-ES" sz="4000" b="1" dirty="0">
                <a:solidFill>
                  <a:srgbClr val="FF0000"/>
                </a:solidFill>
              </a:rPr>
              <a:t>Limpia</a:t>
            </a:r>
            <a:r>
              <a:rPr lang="es-ES" sz="4000" b="1" dirty="0"/>
              <a:t> el baño</a:t>
            </a:r>
            <a:r>
              <a:rPr lang="es-ES" sz="4000" b="1" dirty="0" smtClean="0"/>
              <a:t>.</a:t>
            </a:r>
          </a:p>
          <a:p>
            <a:endParaRPr lang="es-ES" sz="4000" b="1" dirty="0"/>
          </a:p>
          <a:p>
            <a:r>
              <a:rPr lang="es-ES" sz="4000" b="1" dirty="0">
                <a:solidFill>
                  <a:srgbClr val="FF0000"/>
                </a:solidFill>
              </a:rPr>
              <a:t>Arregla</a:t>
            </a:r>
            <a:r>
              <a:rPr lang="es-ES" sz="4000" b="1" dirty="0"/>
              <a:t> el comedor</a:t>
            </a:r>
            <a:r>
              <a:rPr lang="es-ES" sz="4000" b="1" dirty="0" smtClean="0"/>
              <a:t>.</a:t>
            </a:r>
          </a:p>
          <a:p>
            <a:endParaRPr lang="es-ES" sz="4000" b="1" dirty="0"/>
          </a:p>
          <a:p>
            <a:r>
              <a:rPr lang="es-ES" sz="4000" b="1" dirty="0">
                <a:solidFill>
                  <a:srgbClr val="FF0000"/>
                </a:solidFill>
              </a:rPr>
              <a:t>Pon</a:t>
            </a:r>
            <a:r>
              <a:rPr lang="es-ES" sz="4000" b="1" dirty="0"/>
              <a:t> la mesa</a:t>
            </a:r>
            <a:r>
              <a:rPr lang="es-ES" sz="4000" b="1" dirty="0" smtClean="0"/>
              <a:t>.</a:t>
            </a:r>
          </a:p>
          <a:p>
            <a:endParaRPr lang="es-ES" sz="4000" b="1" dirty="0"/>
          </a:p>
          <a:p>
            <a:r>
              <a:rPr lang="es-ES" sz="4000" b="1" dirty="0">
                <a:solidFill>
                  <a:srgbClr val="FF0000"/>
                </a:solidFill>
              </a:rPr>
              <a:t>Haz</a:t>
            </a:r>
            <a:r>
              <a:rPr lang="es-ES" sz="4000" b="1" dirty="0"/>
              <a:t> la cama.</a:t>
            </a:r>
          </a:p>
          <a:p>
            <a:endParaRPr lang="en-US" dirty="0"/>
          </a:p>
        </p:txBody>
      </p:sp>
      <p:pic>
        <p:nvPicPr>
          <p:cNvPr id="2050" name="Picture 2" descr="C:\Users\mriccio\AppData\Local\Microsoft\Windows\Temporary Internet Files\Content.IE5\AP9C5S4J\MC9001980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848" y="1295400"/>
            <a:ext cx="1687093" cy="1711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riccio\AppData\Local\Microsoft\Windows\Temporary Internet Files\Content.IE5\AP9C5S4J\MC90025097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751091"/>
            <a:ext cx="1818518" cy="160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mriccio\AppData\Local\Microsoft\Windows\Temporary Internet Files\Content.IE5\AP9C5S4J\MC90008285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183" y="3276600"/>
            <a:ext cx="1463954" cy="179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mriccio\AppData\Local\Microsoft\Windows\Temporary Internet Files\Content.IE5\JZ05Q83F\MC90043445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480775"/>
            <a:ext cx="1828800" cy="117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mriccio\AppData\Local\Microsoft\Windows\Temporary Internet Files\Content.IE5\U247FPW4\MC90033416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343" y="5102395"/>
            <a:ext cx="1823314" cy="1694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89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90600" y="487680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Conocer</a:t>
            </a:r>
            <a:r>
              <a:rPr lang="en-US" sz="5400" b="1" dirty="0" smtClean="0">
                <a:solidFill>
                  <a:srgbClr val="FF0000"/>
                </a:solidFill>
              </a:rPr>
              <a:t> el </a:t>
            </a:r>
            <a:r>
              <a:rPr lang="en-US" sz="5400" b="1" dirty="0" err="1" smtClean="0">
                <a:solidFill>
                  <a:srgbClr val="FF0000"/>
                </a:solidFill>
              </a:rPr>
              <a:t>centro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12290" name="Picture 2" descr="C:\Users\jbenefico\AppData\Local\Microsoft\Windows\Temporary Internet Files\Content.IE5\FEPDQ5RU\MC9000165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0"/>
            <a:ext cx="2286000" cy="484923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90800" y="48768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celebrar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13315" name="Picture 3" descr="C:\Users\jbenefico\AppData\Local\Microsoft\Windows\Temporary Internet Files\Content.IE5\8HH2ZVKL\MC9004452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04800"/>
            <a:ext cx="2590800" cy="396129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90800" y="48768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Ir</a:t>
            </a:r>
            <a:r>
              <a:rPr lang="en-US" sz="5400" b="1" dirty="0" smtClean="0">
                <a:solidFill>
                  <a:srgbClr val="FF0000"/>
                </a:solidFill>
              </a:rPr>
              <a:t> al </a:t>
            </a:r>
            <a:r>
              <a:rPr lang="en-US" sz="5400" b="1" dirty="0" err="1" smtClean="0">
                <a:solidFill>
                  <a:srgbClr val="FF0000"/>
                </a:solidFill>
              </a:rPr>
              <a:t>zoológico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14338" name="Picture 2" descr="C:\Users\jbenefico\AppData\Local\Microsoft\Windows\Temporary Internet Files\Content.IE5\72XZ6M7I\MC9002313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33400"/>
            <a:ext cx="3886200" cy="403367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487680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Ir</a:t>
            </a:r>
            <a:r>
              <a:rPr lang="en-US" sz="5400" b="1" dirty="0" smtClean="0">
                <a:solidFill>
                  <a:srgbClr val="FF0000"/>
                </a:solidFill>
              </a:rPr>
              <a:t> de </a:t>
            </a:r>
            <a:r>
              <a:rPr lang="en-US" sz="5400" b="1" dirty="0" err="1" smtClean="0">
                <a:solidFill>
                  <a:srgbClr val="FF0000"/>
                </a:solidFill>
              </a:rPr>
              <a:t>compras</a:t>
            </a:r>
            <a:r>
              <a:rPr lang="en-US" sz="5400" b="1" dirty="0" smtClean="0">
                <a:solidFill>
                  <a:srgbClr val="FF0000"/>
                </a:solidFill>
              </a:rPr>
              <a:t> al </a:t>
            </a:r>
            <a:r>
              <a:rPr lang="en-US" sz="5400" b="1" dirty="0" err="1" smtClean="0">
                <a:solidFill>
                  <a:srgbClr val="FF0000"/>
                </a:solidFill>
              </a:rPr>
              <a:t>mercado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15362" name="Picture 2" descr="C:\Users\jbenefico\AppData\Local\Microsoft\Windows\Temporary Internet Files\Content.IE5\8HH2ZVKL\MC9000577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685799"/>
            <a:ext cx="3962400" cy="374364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90800" y="48768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Ir</a:t>
            </a:r>
            <a:r>
              <a:rPr lang="en-US" sz="5400" b="1" dirty="0" smtClean="0">
                <a:solidFill>
                  <a:srgbClr val="FF0000"/>
                </a:solidFill>
              </a:rPr>
              <a:t> al cine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11266" name="Picture 2" descr="C:\Users\mriccio\AppData\Local\Microsoft\Windows\Temporary Internet Files\Content.IE5\YKCF4TP6\MC9002869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94614"/>
            <a:ext cx="3810000" cy="3869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mriccio\AppData\Local\Microsoft\Windows\Temporary Internet Files\Content.IE5\JZ05Q83F\MC90025076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81200"/>
            <a:ext cx="2076261" cy="242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19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90800" y="48768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Ir</a:t>
            </a:r>
            <a:r>
              <a:rPr lang="en-US" sz="5400" b="1" dirty="0" smtClean="0">
                <a:solidFill>
                  <a:srgbClr val="FF0000"/>
                </a:solidFill>
              </a:rPr>
              <a:t> al </a:t>
            </a:r>
            <a:r>
              <a:rPr lang="en-US" sz="5400" b="1" dirty="0" err="1" smtClean="0">
                <a:solidFill>
                  <a:srgbClr val="FF0000"/>
                </a:solidFill>
              </a:rPr>
              <a:t>teatro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10242" name="Picture 2" descr="C:\Users\mriccio\AppData\Local\Microsoft\Windows\Temporary Internet Files\Content.IE5\AP9C5S4J\MC9003340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66800"/>
            <a:ext cx="4869027" cy="362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19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90800" y="48768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Pasear</a:t>
            </a:r>
            <a:r>
              <a:rPr lang="en-US" sz="5400" b="1" dirty="0" smtClean="0">
                <a:solidFill>
                  <a:srgbClr val="FF0000"/>
                </a:solidFill>
              </a:rPr>
              <a:t> en </a:t>
            </a:r>
            <a:r>
              <a:rPr lang="en-US" sz="5400" b="1" dirty="0" err="1" smtClean="0">
                <a:solidFill>
                  <a:srgbClr val="FF0000"/>
                </a:solidFill>
              </a:rPr>
              <a:t>bote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16386" name="Picture 2" descr="C:\Users\jbenefico\AppData\Local\Microsoft\Windows\Temporary Internet Files\Content.IE5\FEPDQ5RU\MC90023752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143000"/>
            <a:ext cx="4724400" cy="280331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90800" y="48768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Visitar</a:t>
            </a:r>
            <a:r>
              <a:rPr lang="en-US" sz="5400" b="1" dirty="0" smtClean="0">
                <a:solidFill>
                  <a:srgbClr val="FF0000"/>
                </a:solidFill>
              </a:rPr>
              <a:t> un </a:t>
            </a:r>
            <a:r>
              <a:rPr lang="en-US" sz="5400" b="1" dirty="0" err="1" smtClean="0">
                <a:solidFill>
                  <a:srgbClr val="FF0000"/>
                </a:solidFill>
              </a:rPr>
              <a:t>museo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17410" name="Picture 2" descr="C:\Users\jbenefico\AppData\Local\Microsoft\Windows\Temporary Internet Files\Content.IE5\XPPLTWFZ\MC9002959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85800"/>
            <a:ext cx="3505200" cy="363237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90800" y="48768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descansar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9218" name="Picture 2" descr="C:\Users\mriccio\AppData\Local\Microsoft\Windows\Temporary Internet Files\Content.IE5\YKCF4TP6\MC9003833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90600"/>
            <a:ext cx="4108856" cy="3749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28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56164" y="48768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salir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smtClean="0"/>
              <a:t>con amigos</a:t>
            </a:r>
            <a:r>
              <a:rPr lang="en-US" sz="5400" b="1" dirty="0" smtClean="0">
                <a:solidFill>
                  <a:srgbClr val="FF0000"/>
                </a:solidFill>
              </a:rPr>
              <a:t>  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mriccio\AppData\Local\Microsoft\Windows\Temporary Internet Files\Content.IE5\8ECR77KS\MC90015740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19200"/>
            <a:ext cx="5254831" cy="329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19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697" y="0"/>
            <a:ext cx="8229600" cy="1143000"/>
          </a:xfrm>
        </p:spPr>
        <p:txBody>
          <a:bodyPr/>
          <a:lstStyle/>
          <a:p>
            <a:r>
              <a:rPr lang="en-US" b="1" dirty="0"/>
              <a:t>¿</a:t>
            </a:r>
            <a:r>
              <a:rPr lang="en-US" b="1" dirty="0" err="1"/>
              <a:t>Algo</a:t>
            </a:r>
            <a:r>
              <a:rPr lang="en-US" b="1" dirty="0"/>
              <a:t> </a:t>
            </a:r>
            <a:r>
              <a:rPr lang="en-US" b="1" dirty="0" err="1"/>
              <a:t>más</a:t>
            </a:r>
            <a:r>
              <a:rPr lang="en-US" b="1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sz="4000" b="1" dirty="0" err="1"/>
              <a:t>Saca</a:t>
            </a:r>
            <a:r>
              <a:rPr lang="en-US" sz="4000" b="1" dirty="0"/>
              <a:t> la </a:t>
            </a:r>
            <a:r>
              <a:rPr lang="en-US" sz="4000" b="1" dirty="0" err="1"/>
              <a:t>basura</a:t>
            </a:r>
            <a:r>
              <a:rPr lang="en-US" sz="4000" b="1" dirty="0" smtClean="0"/>
              <a:t>.</a:t>
            </a:r>
          </a:p>
          <a:p>
            <a:pPr marL="393192" lvl="1" indent="0">
              <a:buNone/>
            </a:pPr>
            <a:r>
              <a:rPr lang="es-ES" sz="3800" b="1" dirty="0"/>
              <a:t>el jardín</a:t>
            </a:r>
          </a:p>
          <a:p>
            <a:pPr marL="393192" lvl="1" indent="0">
              <a:buNone/>
            </a:pPr>
            <a:r>
              <a:rPr lang="es-ES" sz="3800" b="1" dirty="0" smtClean="0"/>
              <a:t>				el </a:t>
            </a:r>
            <a:r>
              <a:rPr lang="es-ES" sz="3800" b="1" dirty="0"/>
              <a:t>dormitorio </a:t>
            </a:r>
          </a:p>
          <a:p>
            <a:pPr marL="393192" lvl="1" indent="0">
              <a:buNone/>
            </a:pPr>
            <a:r>
              <a:rPr lang="es-ES" sz="3800" b="1" dirty="0"/>
              <a:t>la cocina</a:t>
            </a:r>
          </a:p>
          <a:p>
            <a:pPr marL="393192" lvl="1" indent="0">
              <a:buNone/>
            </a:pPr>
            <a:r>
              <a:rPr lang="es-ES" sz="3800" b="1" dirty="0" smtClean="0"/>
              <a:t>					el </a:t>
            </a:r>
            <a:r>
              <a:rPr lang="es-ES" sz="3800" b="1" dirty="0"/>
              <a:t>garaje</a:t>
            </a:r>
          </a:p>
          <a:p>
            <a:pPr marL="393192" lvl="1" indent="0">
              <a:buNone/>
            </a:pPr>
            <a:r>
              <a:rPr lang="es-ES" sz="3800" b="1" dirty="0"/>
              <a:t>el pasillo</a:t>
            </a:r>
          </a:p>
          <a:p>
            <a:endParaRPr lang="en-US" sz="4000" b="1" dirty="0"/>
          </a:p>
        </p:txBody>
      </p:sp>
      <p:pic>
        <p:nvPicPr>
          <p:cNvPr id="1026" name="Picture 2" descr="C:\Users\mriccio\AppData\Local\Microsoft\Windows\Temporary Internet Files\Content.IE5\AP9C5S4J\MC9000900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395" y="1851433"/>
            <a:ext cx="1116815" cy="1112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riccio\AppData\Local\Microsoft\Windows\Temporary Internet Files\Content.IE5\YKCF4TP6\MC90009000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5960" y="2300333"/>
            <a:ext cx="1296154" cy="1326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riccio\AppData\Local\Microsoft\Windows\Temporary Internet Files\Content.IE5\AP9C5S4J\MC90008996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119" y="3352800"/>
            <a:ext cx="1514947" cy="152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riccio\AppData\Local\Microsoft\Windows\Temporary Internet Files\Content.IE5\AP9C5S4J\MC900057297[1].wmf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8" t="9257" r="6716" b="5253"/>
          <a:stretch/>
        </p:blipFill>
        <p:spPr bwMode="auto">
          <a:xfrm>
            <a:off x="7315200" y="3985302"/>
            <a:ext cx="1436914" cy="1414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riccio\AppData\Local\Microsoft\Windows\Temporary Internet Files\Content.IE5\U247FPW4\MC90021786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154" y="4878309"/>
            <a:ext cx="1804111" cy="169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mriccio\AppData\Local\Microsoft\Windows\Temporary Internet Files\Content.IE5\JZ05Q83F\MC90039095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460" y="685800"/>
            <a:ext cx="1291609" cy="1340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9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¿Qué más tengo que hacer?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86800" cy="4389120"/>
          </a:xfrm>
        </p:spPr>
        <p:txBody>
          <a:bodyPr/>
          <a:lstStyle/>
          <a:p>
            <a:pPr marL="0" indent="0">
              <a:buNone/>
            </a:pPr>
            <a:r>
              <a:rPr lang="es-ES" sz="2800" b="1" dirty="0"/>
              <a:t>Debes lavar los platos</a:t>
            </a:r>
            <a:r>
              <a:rPr lang="es-ES" sz="2800" b="1" dirty="0" smtClean="0"/>
              <a:t>.</a:t>
            </a:r>
          </a:p>
          <a:p>
            <a:pPr marL="0" indent="0">
              <a:buNone/>
            </a:pPr>
            <a:endParaRPr lang="es-ES" sz="2800" b="1" dirty="0"/>
          </a:p>
          <a:p>
            <a:pPr marL="0" indent="0">
              <a:buNone/>
            </a:pPr>
            <a:r>
              <a:rPr lang="es-ES" sz="2800" b="1" dirty="0"/>
              <a:t>No te olvides de cortar el </a:t>
            </a:r>
            <a:r>
              <a:rPr lang="es-ES" sz="2800" b="1" dirty="0" smtClean="0"/>
              <a:t>césped / preparar </a:t>
            </a:r>
            <a:r>
              <a:rPr lang="es-ES" sz="2800" b="1" dirty="0"/>
              <a:t>la cena</a:t>
            </a:r>
            <a:r>
              <a:rPr lang="es-ES" sz="2800" b="1" dirty="0" smtClean="0"/>
              <a:t>.</a:t>
            </a:r>
          </a:p>
          <a:p>
            <a:pPr marL="0" indent="0">
              <a:buNone/>
            </a:pPr>
            <a:endParaRPr lang="es-ES" sz="2800" b="1" dirty="0"/>
          </a:p>
          <a:p>
            <a:pPr marL="0" indent="0">
              <a:buNone/>
            </a:pPr>
            <a:endParaRPr lang="es-ES" sz="2800" b="1" dirty="0"/>
          </a:p>
          <a:p>
            <a:pPr marL="0" indent="0">
              <a:buNone/>
            </a:pPr>
            <a:r>
              <a:rPr lang="es-ES" sz="2800" b="1" dirty="0"/>
              <a:t>Vamos a poner la mesa</a:t>
            </a:r>
            <a:r>
              <a:rPr lang="es-ES" sz="2800" b="1" dirty="0" smtClean="0"/>
              <a:t>.</a:t>
            </a:r>
          </a:p>
          <a:p>
            <a:pPr marL="0" indent="0">
              <a:buNone/>
            </a:pPr>
            <a:endParaRPr lang="es-ES" sz="2800" b="1" dirty="0"/>
          </a:p>
          <a:p>
            <a:pPr marL="0" indent="0">
              <a:buNone/>
            </a:pPr>
            <a:r>
              <a:rPr lang="es-ES" sz="2800" b="1" dirty="0" smtClean="0"/>
              <a:t>Tenemos </a:t>
            </a:r>
            <a:r>
              <a:rPr lang="es-ES" sz="2800" b="1" dirty="0"/>
              <a:t>que ayudarle.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C:\Users\mriccio\AppData\Local\Microsoft\Windows\Temporary Internet Files\Content.IE5\JZ05Q83F\MC90043445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752600"/>
            <a:ext cx="1535540" cy="119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mriccio\AppData\Local\Microsoft\Windows\Temporary Internet Files\Content.IE5\U247FPW4\MC9003891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352800"/>
            <a:ext cx="1707450" cy="1172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mriccio\AppData\Local\Microsoft\Windows\Temporary Internet Files\Content.IE5\JZ05Q83F\MC90029572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3570" y="3385457"/>
            <a:ext cx="1347732" cy="1324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mriccio\AppData\Local\Microsoft\Windows\Temporary Internet Files\Content.IE5\U247FPW4\MC90043445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636" y="4546654"/>
            <a:ext cx="1828800" cy="117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6588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¿Qué hay que hacer en la cocina?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b="1" dirty="0"/>
              <a:t>Tenemos que poner el </a:t>
            </a:r>
            <a:r>
              <a:rPr lang="es-ES" b="1" dirty="0" smtClean="0"/>
              <a:t>postre </a:t>
            </a:r>
            <a:r>
              <a:rPr lang="es-ES" b="1" dirty="0"/>
              <a:t>en el refrigerador</a:t>
            </a:r>
            <a:r>
              <a:rPr lang="es-ES" b="1" dirty="0" smtClean="0"/>
              <a:t>.</a:t>
            </a:r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r>
              <a:rPr lang="es-ES" b="1" dirty="0"/>
              <a:t>los </a:t>
            </a:r>
            <a:r>
              <a:rPr lang="es-ES" b="1" dirty="0" smtClean="0"/>
              <a:t>refrescos</a:t>
            </a:r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endParaRPr lang="es-ES" b="1" dirty="0" smtClean="0"/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r>
              <a:rPr lang="es-ES" b="1" dirty="0"/>
              <a:t>Está preparando la cena. 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5122" name="Picture 2" descr="C:\Users\mriccio\AppData\Local\Microsoft\Windows\Temporary Internet Files\Content.IE5\AP9C5S4J\MC9003907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916" y="4876800"/>
            <a:ext cx="1456639" cy="182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mriccio\AppData\Local\Microsoft\Windows\Temporary Internet Files\Content.IE5\JZ05Q83F\MC9001499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819400"/>
            <a:ext cx="1434014" cy="1652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mriccio\AppData\Local\Microsoft\Windows\Temporary Internet Files\Content.IE5\U247FPW4\MC90044175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871457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mriccio\AppData\Local\Microsoft\Windows\Temporary Internet Files\Content.IE5\JZ05Q83F\MC90029020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133600"/>
            <a:ext cx="1948004" cy="1919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1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¿Qué quieres hacer esta tarde?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b="1" dirty="0"/>
              <a:t>....esta noche?</a:t>
            </a:r>
          </a:p>
          <a:p>
            <a:pPr marL="0" indent="0">
              <a:buNone/>
            </a:pPr>
            <a:r>
              <a:rPr lang="es-ES" b="1" dirty="0"/>
              <a:t>......esta mañana</a:t>
            </a:r>
            <a:r>
              <a:rPr lang="es-ES" b="1" dirty="0" smtClean="0"/>
              <a:t>?</a:t>
            </a:r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r>
              <a:rPr lang="es-ES" sz="3600" b="1" dirty="0"/>
              <a:t>Quiero salir</a:t>
            </a:r>
            <a:r>
              <a:rPr lang="es-ES" sz="3600" b="1" dirty="0" smtClean="0"/>
              <a:t>.</a:t>
            </a:r>
          </a:p>
          <a:p>
            <a:pPr marL="0" indent="0">
              <a:buNone/>
            </a:pPr>
            <a:endParaRPr lang="es-ES" sz="3600" b="1" dirty="0"/>
          </a:p>
          <a:p>
            <a:pPr marL="0" indent="0">
              <a:buNone/>
            </a:pPr>
            <a:r>
              <a:rPr lang="es-ES" sz="3600" b="1" dirty="0" smtClean="0"/>
              <a:t>				Quiero </a:t>
            </a:r>
            <a:r>
              <a:rPr lang="es-ES" sz="3600" b="1" dirty="0"/>
              <a:t>ir al cine</a:t>
            </a:r>
            <a:r>
              <a:rPr lang="es-ES" sz="3600" b="1" dirty="0" smtClean="0"/>
              <a:t>.</a:t>
            </a:r>
          </a:p>
          <a:p>
            <a:pPr marL="0" indent="0">
              <a:buNone/>
            </a:pPr>
            <a:endParaRPr lang="es-ES" sz="3600" b="1" dirty="0"/>
          </a:p>
          <a:p>
            <a:pPr marL="0" indent="0">
              <a:buNone/>
            </a:pPr>
            <a:r>
              <a:rPr lang="es-ES" sz="3600" b="1" dirty="0"/>
              <a:t>Quiero conocer el centro.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 descr="C:\Users\mriccio\AppData\Local\Microsoft\Windows\Temporary Internet Files\Content.IE5\AP9C5S4J\MC9004419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437" y="2600325"/>
            <a:ext cx="1889125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mriccio\AppData\Local\Microsoft\Windows\Temporary Internet Files\Content.IE5\JZ05Q83F\MC90028693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057174"/>
            <a:ext cx="1493082" cy="151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mriccio\AppData\Local\Microsoft\Windows\Temporary Internet Files\Content.IE5\U247FPW4\MC90015778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334000"/>
            <a:ext cx="1396117" cy="138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212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¿Adónde piensas ir esta noche?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s-ES" b="1" dirty="0"/>
              <a:t>Vamos a ir al teatro/cine</a:t>
            </a:r>
            <a:r>
              <a:rPr lang="es-ES" b="1" dirty="0" smtClean="0"/>
              <a:t>.</a:t>
            </a:r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r>
              <a:rPr lang="es-ES" b="1" dirty="0" smtClean="0"/>
              <a:t>					Vamos </a:t>
            </a:r>
            <a:r>
              <a:rPr lang="es-ES" b="1" dirty="0"/>
              <a:t>a celebrar.</a:t>
            </a:r>
          </a:p>
          <a:p>
            <a:pPr marL="0" indent="0">
              <a:buNone/>
            </a:pPr>
            <a:r>
              <a:rPr lang="es-ES" b="1" dirty="0"/>
              <a:t>Durante las vacaciones mis </a:t>
            </a:r>
            <a:r>
              <a:rPr lang="es-ES" b="1" dirty="0" smtClean="0"/>
              <a:t>amigos </a:t>
            </a:r>
            <a:r>
              <a:rPr lang="es-ES" b="1" dirty="0"/>
              <a:t>y yo pensamos</a:t>
            </a:r>
            <a:r>
              <a:rPr lang="es-ES" b="1" dirty="0" smtClean="0"/>
              <a:t>...</a:t>
            </a:r>
          </a:p>
          <a:p>
            <a:pPr marL="0" indent="0">
              <a:buNone/>
            </a:pPr>
            <a:endParaRPr lang="es-ES" b="1" dirty="0" smtClean="0"/>
          </a:p>
          <a:p>
            <a:pPr marL="0" indent="0">
              <a:buNone/>
            </a:pPr>
            <a:r>
              <a:rPr lang="es-ES" b="1" dirty="0" smtClean="0"/>
              <a:t>¿</a:t>
            </a:r>
            <a:r>
              <a:rPr lang="es-ES" b="1" dirty="0"/>
              <a:t>Prefieres ir </a:t>
            </a:r>
            <a:r>
              <a:rPr lang="es-ES" b="1" dirty="0" smtClean="0"/>
              <a:t>al </a:t>
            </a:r>
            <a:r>
              <a:rPr lang="es-ES" b="1" dirty="0"/>
              <a:t>centro o ir </a:t>
            </a:r>
            <a:r>
              <a:rPr lang="es-ES" b="1" dirty="0" smtClean="0"/>
              <a:t>al </a:t>
            </a:r>
            <a:r>
              <a:rPr lang="es-ES" b="1" dirty="0"/>
              <a:t>zoológico</a:t>
            </a:r>
            <a:r>
              <a:rPr lang="es-ES" b="1" dirty="0" smtClean="0"/>
              <a:t>?</a:t>
            </a:r>
          </a:p>
          <a:p>
            <a:pPr marL="0" indent="0">
              <a:buNone/>
            </a:pPr>
            <a:endParaRPr lang="es-ES" b="1" dirty="0" smtClean="0"/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r>
              <a:rPr lang="es-ES" b="1" dirty="0"/>
              <a:t>Prefiero ir </a:t>
            </a:r>
            <a:r>
              <a:rPr lang="es-ES" b="1" dirty="0" smtClean="0"/>
              <a:t>a la/al</a:t>
            </a:r>
            <a:r>
              <a:rPr lang="es-ES" b="1" dirty="0"/>
              <a:t>....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7170" name="Picture 2" descr="C:\Users\mriccio\AppData\Local\Microsoft\Windows\Temporary Internet Files\Content.IE5\JZ05Q83F\MC9003340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28800"/>
            <a:ext cx="1505924" cy="112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mriccio\AppData\Local\Microsoft\Windows\Temporary Internet Files\Content.IE5\AP9C5S4J\MC90041067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58" y="1295400"/>
            <a:ext cx="2559442" cy="1303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mriccio\AppData\Local\Microsoft\Windows\Temporary Internet Files\Content.IE5\JZ05Q83F\MC90008967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076" y="4343400"/>
            <a:ext cx="1713586" cy="153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mriccio\AppData\Local\Microsoft\Windows\Temporary Internet Files\Content.IE5\JZ05Q83F\MC90028093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440477"/>
            <a:ext cx="1699034" cy="1442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44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¿Tienes planes para el sábado?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b="1" dirty="0" smtClean="0"/>
              <a:t>No </a:t>
            </a:r>
            <a:r>
              <a:rPr lang="es-ES" b="1" dirty="0"/>
              <a:t>sé.</a:t>
            </a:r>
          </a:p>
          <a:p>
            <a:pPr marL="0" indent="0">
              <a:buNone/>
            </a:pPr>
            <a:r>
              <a:rPr lang="es-ES" b="1" dirty="0"/>
              <a:t>Tengo ganas de descansar</a:t>
            </a:r>
            <a:r>
              <a:rPr lang="es-ES" b="1" dirty="0" smtClean="0"/>
              <a:t>.</a:t>
            </a:r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r>
              <a:rPr lang="es-ES" b="1" dirty="0"/>
              <a:t>Tengo ganas de visitar un museo</a:t>
            </a:r>
            <a:r>
              <a:rPr lang="es-ES" b="1" dirty="0" smtClean="0"/>
              <a:t>.</a:t>
            </a:r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r>
              <a:rPr lang="es-ES" b="1" dirty="0"/>
              <a:t>Tengo ganas de ir de </a:t>
            </a:r>
            <a:r>
              <a:rPr lang="es-ES" b="1" dirty="0" smtClean="0"/>
              <a:t>compras al </a:t>
            </a:r>
            <a:r>
              <a:rPr lang="es-ES" b="1" dirty="0"/>
              <a:t>mercado</a:t>
            </a:r>
            <a:r>
              <a:rPr lang="es-ES" b="1" dirty="0" smtClean="0"/>
              <a:t>.</a:t>
            </a:r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r>
              <a:rPr lang="es-ES" b="1" dirty="0"/>
              <a:t>Tengo ganas de pasear en bote</a:t>
            </a:r>
            <a:r>
              <a:rPr lang="es-ES" b="1" dirty="0" smtClean="0"/>
              <a:t>.</a:t>
            </a:r>
            <a:endParaRPr lang="en-US" b="1" dirty="0"/>
          </a:p>
        </p:txBody>
      </p:sp>
      <p:pic>
        <p:nvPicPr>
          <p:cNvPr id="8194" name="Picture 2" descr="C:\Users\mriccio\AppData\Local\Microsoft\Windows\Temporary Internet Files\Content.IE5\YKCF4TP6\MC900078836[1].wm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99" b="27160"/>
          <a:stretch/>
        </p:blipFill>
        <p:spPr bwMode="auto">
          <a:xfrm>
            <a:off x="4876800" y="2057400"/>
            <a:ext cx="1686708" cy="96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mriccio\AppData\Local\Microsoft\Windows\Temporary Internet Files\Content.IE5\YKCF4TP6\MC90022184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898722"/>
            <a:ext cx="1443311" cy="152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mriccio\AppData\Local\Microsoft\Windows\Temporary Internet Files\Content.IE5\JZ05Q83F\MC90023187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2455" y="4572000"/>
            <a:ext cx="1632642" cy="1843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jbenefico\AppData\Local\Microsoft\Windows\Temporary Internet Files\Content.IE5\FEPDQ5RU\MC90023752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5678458"/>
            <a:ext cx="1981200" cy="11755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10121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90800" y="48768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Arreglar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/>
              <a:t>la </a:t>
            </a:r>
            <a:r>
              <a:rPr lang="en-US" sz="5400" dirty="0" err="1" smtClean="0"/>
              <a:t>sala</a:t>
            </a:r>
            <a:endParaRPr lang="en-US" sz="5400" dirty="0"/>
          </a:p>
        </p:txBody>
      </p:sp>
      <p:pic>
        <p:nvPicPr>
          <p:cNvPr id="2051" name="Picture 3" descr="C:\Users\jbenefico\AppData\Local\Microsoft\Windows\Temporary Internet Files\Content.IE5\FEPDQ5RU\MC90008997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85799"/>
            <a:ext cx="3733800" cy="347761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426</TotalTime>
  <Words>231</Words>
  <Application>Microsoft Office PowerPoint</Application>
  <PresentationFormat>On-screen Show (4:3)</PresentationFormat>
  <Paragraphs>85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Flow</vt:lpstr>
      <vt:lpstr>Quehaceres domésticos</vt:lpstr>
      <vt:lpstr>¿Puedo ayudarte?</vt:lpstr>
      <vt:lpstr>¿Algo más?</vt:lpstr>
      <vt:lpstr>¿Qué más tengo que hacer?</vt:lpstr>
      <vt:lpstr>¿Qué hay que hacer en la cocina?</vt:lpstr>
      <vt:lpstr>¿Qué quieres hacer esta tarde?</vt:lpstr>
      <vt:lpstr>¿Adónde piensas ir esta noche?</vt:lpstr>
      <vt:lpstr>¿Tienes planes para el sábado?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Quehaceres domésticos</dc:title>
  <dc:creator>Windows User</dc:creator>
  <cp:lastModifiedBy>Temp</cp:lastModifiedBy>
  <cp:revision>19</cp:revision>
  <dcterms:created xsi:type="dcterms:W3CDTF">2010-09-16T14:35:48Z</dcterms:created>
  <dcterms:modified xsi:type="dcterms:W3CDTF">2014-09-12T12:19:03Z</dcterms:modified>
</cp:coreProperties>
</file>