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78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07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2" autoAdjust="0"/>
    <p:restoredTop sz="94660"/>
  </p:normalViewPr>
  <p:slideViewPr>
    <p:cSldViewPr>
      <p:cViewPr varScale="1">
        <p:scale>
          <a:sx n="78" d="100"/>
          <a:sy n="78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08B-BD8A-4C5F-BBA8-A244701B9E2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24AE492-F179-4451-8B74-09C5587D83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08B-BD8A-4C5F-BBA8-A244701B9E2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492-F179-4451-8B74-09C5587D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08B-BD8A-4C5F-BBA8-A244701B9E2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492-F179-4451-8B74-09C5587D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08B-BD8A-4C5F-BBA8-A244701B9E2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492-F179-4451-8B74-09C5587D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08B-BD8A-4C5F-BBA8-A244701B9E2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492-F179-4451-8B74-09C5587D83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08B-BD8A-4C5F-BBA8-A244701B9E2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492-F179-4451-8B74-09C5587D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08B-BD8A-4C5F-BBA8-A244701B9E2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492-F179-4451-8B74-09C5587D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08B-BD8A-4C5F-BBA8-A244701B9E2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492-F179-4451-8B74-09C5587D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08B-BD8A-4C5F-BBA8-A244701B9E2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492-F179-4451-8B74-09C5587D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08B-BD8A-4C5F-BBA8-A244701B9E2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492-F179-4451-8B74-09C5587D83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08B-BD8A-4C5F-BBA8-A244701B9E2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492-F179-4451-8B74-09C5587D83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05B08B-BD8A-4C5F-BBA8-A244701B9E2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4AE492-F179-4451-8B74-09C5587D83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Pages 58-61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Chapter 2- vocab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0489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baño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6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el </a:t>
            </a:r>
            <a:r>
              <a:rPr lang="es-ES" b="1" dirty="0" smtClean="0"/>
              <a:t>lavabo          el lavamanos</a:t>
            </a:r>
            <a:br>
              <a:rPr lang="es-ES" b="1" dirty="0" smtClean="0"/>
            </a:br>
            <a:r>
              <a:rPr lang="es-ES" b="1" dirty="0" smtClean="0"/>
              <a:t>     </a:t>
            </a:r>
            <a:r>
              <a:rPr lang="es-ES" b="1" dirty="0"/>
              <a:t>el lavatorio</a:t>
            </a:r>
            <a:r>
              <a:rPr lang="es-ES" dirty="0"/>
              <a:t> </a:t>
            </a:r>
            <a:endParaRPr lang="en-US" dirty="0"/>
          </a:p>
        </p:txBody>
      </p:sp>
      <p:pic>
        <p:nvPicPr>
          <p:cNvPr id="5122" name="Picture 2" descr="C:\Users\mriccio\AppData\Local\Microsoft\Windows\Temporary Internet Files\Content.IE5\AP9C5S4J\MC90003037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348125" cy="40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9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</a:t>
            </a:r>
            <a:r>
              <a:rPr lang="es-ES" b="1" dirty="0" smtClean="0"/>
              <a:t>bañera            la </a:t>
            </a:r>
            <a:r>
              <a:rPr lang="es-ES" b="1" dirty="0"/>
              <a:t>tina</a:t>
            </a:r>
            <a:endParaRPr lang="en-US" dirty="0"/>
          </a:p>
        </p:txBody>
      </p:sp>
      <p:pic>
        <p:nvPicPr>
          <p:cNvPr id="6146" name="Picture 2" descr="C:\Users\mriccio\AppData\Local\Microsoft\Windows\Temporary Internet Files\Content.IE5\YKCF4TP6\MC90035692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648401" cy="406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97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34628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el inodoro    </a:t>
            </a:r>
            <a:r>
              <a:rPr lang="es-ES" b="1" dirty="0" smtClean="0"/>
              <a:t>       </a:t>
            </a:r>
            <a:r>
              <a:rPr lang="es-ES" b="1" dirty="0"/>
              <a:t>el </a:t>
            </a:r>
            <a:r>
              <a:rPr lang="es-ES" b="1" dirty="0" err="1" smtClean="0"/>
              <a:t>wAter</a:t>
            </a:r>
            <a:r>
              <a:rPr lang="es-ES" b="1" dirty="0"/>
              <a:t>	</a:t>
            </a:r>
            <a:br>
              <a:rPr lang="es-ES" b="1" dirty="0"/>
            </a:br>
            <a:endParaRPr lang="en-US" b="1" dirty="0"/>
          </a:p>
        </p:txBody>
      </p:sp>
      <p:pic>
        <p:nvPicPr>
          <p:cNvPr id="7170" name="Picture 2" descr="C:\Users\mriccio\AppData\Local\Microsoft\Windows\Temporary Internet Files\Content.IE5\YKCF4TP6\MC900030301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17586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65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ducha</a:t>
            </a:r>
            <a:endParaRPr lang="en-US" b="1" dirty="0"/>
          </a:p>
        </p:txBody>
      </p:sp>
      <p:pic>
        <p:nvPicPr>
          <p:cNvPr id="8194" name="Picture 2" descr="C:\Users\mriccio\AppData\Local\Microsoft\Windows\Temporary Internet Files\Content.IE5\YKCF4TP6\MC90028638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3520593" cy="51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06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espejo</a:t>
            </a:r>
            <a:endParaRPr lang="en-US" b="1" dirty="0"/>
          </a:p>
        </p:txBody>
      </p:sp>
      <p:pic>
        <p:nvPicPr>
          <p:cNvPr id="1026" name="Picture 2" descr="C:\Users\mriccio\AppData\Local\Microsoft\Windows\Temporary Internet Files\Content.IE5\U247FPW4\MC900290952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922414" cy="50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56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200399"/>
            <a:ext cx="8610600" cy="1295401"/>
          </a:xfrm>
        </p:spPr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habitación</a:t>
            </a:r>
            <a:r>
              <a:rPr lang="en-US" b="1" dirty="0" smtClean="0"/>
              <a:t>/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El </a:t>
            </a:r>
            <a:r>
              <a:rPr lang="en-US" b="1" dirty="0" err="1" smtClean="0"/>
              <a:t>dormitorio</a:t>
            </a:r>
            <a:r>
              <a:rPr lang="en-US" b="1" dirty="0" smtClean="0"/>
              <a:t>/el </a:t>
            </a:r>
            <a:r>
              <a:rPr lang="en-US" b="1" dirty="0" err="1" smtClean="0"/>
              <a:t>cuarto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05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pared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C:\Users\mriccio\AppData\Local\Microsoft\Windows\Temporary Internet Files\Content.IE5\AP9C5S4J\MC9000364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805172" cy="432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1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lámpara</a:t>
            </a:r>
            <a:endParaRPr lang="en-US" b="1" dirty="0"/>
          </a:p>
        </p:txBody>
      </p:sp>
      <p:pic>
        <p:nvPicPr>
          <p:cNvPr id="10242" name="Picture 2" descr="C:\Users\mriccio\AppData\Local\Microsoft\Windows\Temporary Internet Files\Content.IE5\U247FPW4\MC90038938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790341" cy="40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69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piso</a:t>
            </a:r>
            <a:endParaRPr lang="en-US" b="1" dirty="0"/>
          </a:p>
        </p:txBody>
      </p:sp>
      <p:pic>
        <p:nvPicPr>
          <p:cNvPr id="11266" name="Picture 2" descr="C:\Users\mriccio\AppData\Local\Microsoft\Windows\Temporary Internet Files\Content.IE5\JZ05Q83F\MC900185642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424172" cy="44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82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Describing a house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15400" cy="4373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</a:t>
            </a:r>
            <a:r>
              <a:rPr lang="en-US" sz="3200" dirty="0"/>
              <a:t>is our house.       </a:t>
            </a:r>
            <a:endParaRPr lang="en-US" sz="3200" dirty="0" smtClean="0"/>
          </a:p>
          <a:p>
            <a:pPr lvl="1"/>
            <a:r>
              <a:rPr lang="en-US" sz="2800" b="1" dirty="0" err="1" smtClean="0">
                <a:solidFill>
                  <a:schemeClr val="accent2"/>
                </a:solidFill>
              </a:rPr>
              <a:t>Ésta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nuestra</a:t>
            </a:r>
            <a:r>
              <a:rPr lang="en-US" sz="2800" b="1" dirty="0">
                <a:solidFill>
                  <a:schemeClr val="accent2"/>
                </a:solidFill>
              </a:rPr>
              <a:t> casa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</a:p>
          <a:p>
            <a:pPr lvl="1"/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3200" dirty="0"/>
              <a:t>Can you tell me where the bathroom is?  </a:t>
            </a:r>
            <a:endParaRPr lang="en-US" sz="3200" dirty="0" smtClean="0"/>
          </a:p>
          <a:p>
            <a:pPr lvl="1"/>
            <a:r>
              <a:rPr lang="en-US" sz="2800" b="1" dirty="0" smtClean="0">
                <a:solidFill>
                  <a:schemeClr val="accent2"/>
                </a:solidFill>
              </a:rPr>
              <a:t>¿</a:t>
            </a:r>
            <a:r>
              <a:rPr lang="en-US" sz="2800" b="1" dirty="0">
                <a:solidFill>
                  <a:schemeClr val="accent2"/>
                </a:solidFill>
              </a:rPr>
              <a:t>Me dices </a:t>
            </a:r>
            <a:r>
              <a:rPr lang="en-US" sz="2800" b="1" dirty="0" err="1">
                <a:solidFill>
                  <a:schemeClr val="accent2"/>
                </a:solidFill>
              </a:rPr>
              <a:t>dónde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está</a:t>
            </a:r>
            <a:r>
              <a:rPr lang="en-US" sz="2800" b="1" dirty="0">
                <a:solidFill>
                  <a:schemeClr val="accent2"/>
                </a:solidFill>
              </a:rPr>
              <a:t> el </a:t>
            </a:r>
            <a:r>
              <a:rPr lang="en-US" sz="2800" b="1" dirty="0" err="1">
                <a:solidFill>
                  <a:schemeClr val="accent2"/>
                </a:solidFill>
              </a:rPr>
              <a:t>baño</a:t>
            </a:r>
            <a:r>
              <a:rPr lang="en-US" sz="2800" b="1" dirty="0">
                <a:solidFill>
                  <a:schemeClr val="accent2"/>
                </a:solidFill>
              </a:rPr>
              <a:t>?</a:t>
            </a:r>
          </a:p>
          <a:p>
            <a:r>
              <a:rPr lang="en-US" sz="3200" dirty="0" smtClean="0"/>
              <a:t>It </a:t>
            </a:r>
            <a:r>
              <a:rPr lang="en-US" sz="3200" dirty="0"/>
              <a:t>is facing the kitchen.	     </a:t>
            </a:r>
            <a:endParaRPr lang="en-US" sz="3200" dirty="0" smtClean="0"/>
          </a:p>
          <a:p>
            <a:pPr lvl="1"/>
            <a:r>
              <a:rPr lang="en-US" sz="2800" b="1" dirty="0" err="1" smtClean="0">
                <a:solidFill>
                  <a:schemeClr val="accent2"/>
                </a:solidFill>
              </a:rPr>
              <a:t>Está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enfrente</a:t>
            </a:r>
            <a:r>
              <a:rPr lang="en-US" sz="2800" b="1" dirty="0">
                <a:solidFill>
                  <a:schemeClr val="accent2"/>
                </a:solidFill>
              </a:rPr>
              <a:t> de la </a:t>
            </a:r>
            <a:r>
              <a:rPr lang="en-US" sz="2800" b="1" dirty="0" err="1">
                <a:solidFill>
                  <a:schemeClr val="accent2"/>
                </a:solidFill>
              </a:rPr>
              <a:t>cocina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26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ventana</a:t>
            </a:r>
            <a:endParaRPr lang="en-US" b="1" dirty="0"/>
          </a:p>
        </p:txBody>
      </p:sp>
      <p:pic>
        <p:nvPicPr>
          <p:cNvPr id="12290" name="Picture 2" descr="C:\Users\mriccio\AppData\Local\Microsoft\Windows\Temporary Internet Files\Content.IE5\U247FPW4\MC900389388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2685" cy="47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05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telEvisor</a:t>
            </a:r>
            <a:endParaRPr lang="en-US" b="1" dirty="0"/>
          </a:p>
        </p:txBody>
      </p:sp>
      <p:pic>
        <p:nvPicPr>
          <p:cNvPr id="13314" name="Picture 2" descr="C:\Users\mriccio\AppData\Local\Microsoft\Windows\Temporary Internet Files\Content.IE5\U247FPW4\MC900432517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3550"/>
            <a:ext cx="5453063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mriccio\AppData\Local\Microsoft\Windows\Temporary Internet Files\Content.IE5\U247FPW4\MC9003606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96" y="6062749"/>
            <a:ext cx="1830629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637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puerta</a:t>
            </a:r>
            <a:endParaRPr lang="en-US" b="1" dirty="0"/>
          </a:p>
        </p:txBody>
      </p:sp>
      <p:pic>
        <p:nvPicPr>
          <p:cNvPr id="14338" name="Picture 2" descr="C:\Users\mriccio\AppData\Local\Microsoft\Windows\Temporary Internet Files\Content.IE5\JZ05Q83F\MC900389390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572104" cy="44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29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mesita</a:t>
            </a:r>
            <a:r>
              <a:rPr lang="en-US" b="1" dirty="0" smtClean="0"/>
              <a:t> de </a:t>
            </a:r>
            <a:r>
              <a:rPr lang="en-US" b="1" dirty="0" err="1" smtClean="0"/>
              <a:t>noche</a:t>
            </a:r>
            <a:endParaRPr lang="en-US" b="1" dirty="0"/>
          </a:p>
        </p:txBody>
      </p:sp>
      <p:pic>
        <p:nvPicPr>
          <p:cNvPr id="15362" name="Picture 2" descr="C:\Users\mriccio\AppData\Local\Microsoft\Windows\Temporary Internet Files\Content.IE5\YKCF4TP6\MC90003035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4268419" cy="42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38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escritorio</a:t>
            </a:r>
            <a:endParaRPr lang="en-US" b="1" dirty="0"/>
          </a:p>
        </p:txBody>
      </p:sp>
      <p:pic>
        <p:nvPicPr>
          <p:cNvPr id="17410" name="Picture 2" descr="C:\Users\mriccio\AppData\Local\Microsoft\Windows\Temporary Internet Files\Content.IE5\AP9C5S4J\MC90028159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326685" cy="383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81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cómoda</a:t>
            </a:r>
            <a:endParaRPr lang="en-US" b="1" dirty="0"/>
          </a:p>
        </p:txBody>
      </p:sp>
      <p:pic>
        <p:nvPicPr>
          <p:cNvPr id="18434" name="Picture 2" descr="C:\Users\mriccio\AppData\Local\Microsoft\Windows\Temporary Internet Files\Content.IE5\YKCF4TP6\MC90003032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886200" cy="462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27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estante</a:t>
            </a:r>
            <a:endParaRPr lang="en-US" b="1" dirty="0"/>
          </a:p>
        </p:txBody>
      </p:sp>
      <p:pic>
        <p:nvPicPr>
          <p:cNvPr id="16386" name="Picture 2" descr="C:\Users\mriccio\AppData\Local\Microsoft\Windows\Temporary Internet Files\Content.IE5\AP9C5S4J\MC90019237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05488"/>
            <a:ext cx="3166639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mriccio\AppData\Local\Microsoft\Windows\Temporary Internet Files\Content.IE5\YKCF4TP6\MC9000302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02458"/>
            <a:ext cx="3657600" cy="199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08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cocina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3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el </a:t>
            </a:r>
            <a:r>
              <a:rPr lang="es-ES" b="1" dirty="0" smtClean="0"/>
              <a:t>fregadero</a:t>
            </a:r>
            <a:endParaRPr lang="en-US" dirty="0"/>
          </a:p>
        </p:txBody>
      </p:sp>
      <p:pic>
        <p:nvPicPr>
          <p:cNvPr id="19458" name="Picture 2" descr="C:\Users\mriccio\AppData\Local\Microsoft\Windows\Temporary Internet Files\Content.IE5\YKCF4TP6\MC90035695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72200" cy="474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95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estufa</a:t>
            </a:r>
            <a:endParaRPr lang="en-US" b="1" dirty="0"/>
          </a:p>
        </p:txBody>
      </p:sp>
      <p:pic>
        <p:nvPicPr>
          <p:cNvPr id="5" name="Picture 3" descr="C:\Users\mriccio\AppData\Local\Microsoft\Windows\Temporary Internet Files\Content.IE5\YKCF4TP6\MC900347401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338371" cy="432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6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>
                <a:solidFill>
                  <a:schemeClr val="tx2"/>
                </a:solidFill>
                <a:latin typeface="+mj-lt"/>
              </a:rPr>
              <a:t>¿ME DICES DÓNDE ESTÁ EL BAÑO?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373563"/>
          </a:xfrm>
        </p:spPr>
        <p:txBody>
          <a:bodyPr>
            <a:normAutofit/>
          </a:bodyPr>
          <a:lstStyle/>
          <a:p>
            <a:r>
              <a:rPr lang="en-US" sz="3200" dirty="0"/>
              <a:t>It is to the right of the bedroom.    </a:t>
            </a:r>
          </a:p>
          <a:p>
            <a:pPr lvl="1"/>
            <a:r>
              <a:rPr lang="en-US" sz="2800" b="1" dirty="0" err="1">
                <a:solidFill>
                  <a:schemeClr val="accent2"/>
                </a:solidFill>
              </a:rPr>
              <a:t>Está</a:t>
            </a:r>
            <a:r>
              <a:rPr lang="en-US" sz="2800" b="1" dirty="0">
                <a:solidFill>
                  <a:schemeClr val="accent2"/>
                </a:solidFill>
              </a:rPr>
              <a:t> a la </a:t>
            </a:r>
            <a:r>
              <a:rPr lang="en-US" sz="2800" b="1" dirty="0" err="1">
                <a:solidFill>
                  <a:schemeClr val="accent2"/>
                </a:solidFill>
              </a:rPr>
              <a:t>derecha</a:t>
            </a:r>
            <a:r>
              <a:rPr lang="en-US" sz="2800" b="1" dirty="0">
                <a:solidFill>
                  <a:schemeClr val="accent2"/>
                </a:solidFill>
              </a:rPr>
              <a:t> de la </a:t>
            </a:r>
            <a:r>
              <a:rPr lang="en-US" sz="2800" b="1" dirty="0" err="1">
                <a:solidFill>
                  <a:schemeClr val="accent2"/>
                </a:solidFill>
              </a:rPr>
              <a:t>habitación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</a:p>
          <a:p>
            <a:r>
              <a:rPr lang="en-US" sz="3200" dirty="0"/>
              <a:t>It is to the left of the living room. </a:t>
            </a:r>
          </a:p>
          <a:p>
            <a:pPr lvl="1"/>
            <a:r>
              <a:rPr lang="en-US" sz="2800" b="1" dirty="0" err="1">
                <a:solidFill>
                  <a:schemeClr val="accent2"/>
                </a:solidFill>
              </a:rPr>
              <a:t>Está</a:t>
            </a:r>
            <a:r>
              <a:rPr lang="en-US" sz="2800" b="1" dirty="0">
                <a:solidFill>
                  <a:schemeClr val="accent2"/>
                </a:solidFill>
              </a:rPr>
              <a:t> a la </a:t>
            </a:r>
            <a:r>
              <a:rPr lang="en-US" sz="2800" b="1" dirty="0" err="1">
                <a:solidFill>
                  <a:schemeClr val="accent2"/>
                </a:solidFill>
              </a:rPr>
              <a:t>izquierda</a:t>
            </a:r>
            <a:r>
              <a:rPr lang="en-US" sz="2800" b="1" dirty="0">
                <a:solidFill>
                  <a:schemeClr val="accent2"/>
                </a:solidFill>
              </a:rPr>
              <a:t> de la </a:t>
            </a:r>
            <a:r>
              <a:rPr lang="en-US" sz="2800" b="1" dirty="0" err="1">
                <a:solidFill>
                  <a:schemeClr val="accent2"/>
                </a:solidFill>
              </a:rPr>
              <a:t>sala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</a:p>
          <a:p>
            <a:r>
              <a:rPr lang="en-US" sz="3200" dirty="0"/>
              <a:t>It is in between the kitchen and the dining room.</a:t>
            </a:r>
          </a:p>
          <a:p>
            <a:pPr lvl="1"/>
            <a:r>
              <a:rPr lang="en-US" sz="2800" b="1" dirty="0" err="1">
                <a:solidFill>
                  <a:schemeClr val="accent2"/>
                </a:solidFill>
              </a:rPr>
              <a:t>Está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entre </a:t>
            </a:r>
            <a:r>
              <a:rPr lang="en-US" sz="2800" b="1" dirty="0">
                <a:solidFill>
                  <a:schemeClr val="accent2"/>
                </a:solidFill>
              </a:rPr>
              <a:t>la </a:t>
            </a:r>
            <a:r>
              <a:rPr lang="en-US" sz="2800" b="1" dirty="0" err="1">
                <a:solidFill>
                  <a:schemeClr val="accent2"/>
                </a:solidFill>
              </a:rPr>
              <a:t>cocina</a:t>
            </a:r>
            <a:r>
              <a:rPr lang="en-US" sz="2800" b="1" dirty="0">
                <a:solidFill>
                  <a:schemeClr val="accent2"/>
                </a:solidFill>
              </a:rPr>
              <a:t> y el </a:t>
            </a:r>
            <a:r>
              <a:rPr lang="en-US" sz="2800" b="1" dirty="0" err="1">
                <a:solidFill>
                  <a:schemeClr val="accent2"/>
                </a:solidFill>
              </a:rPr>
              <a:t>comedor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87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lavaplatos</a:t>
            </a:r>
            <a:endParaRPr lang="en-US" b="1" dirty="0"/>
          </a:p>
        </p:txBody>
      </p:sp>
      <p:pic>
        <p:nvPicPr>
          <p:cNvPr id="21506" name="Picture 2" descr="C:\Users\mriccio\AppData\Local\Microsoft\Windows\Temporary Internet Files\Content.IE5\AP9C5S4J\MC90039110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195267" cy="50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67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lavadora</a:t>
            </a:r>
            <a:endParaRPr lang="en-US" b="1" dirty="0"/>
          </a:p>
        </p:txBody>
      </p:sp>
      <p:pic>
        <p:nvPicPr>
          <p:cNvPr id="22530" name="Picture 2" descr="C:\Users\mriccio\AppData\Local\Microsoft\Windows\Temporary Internet Files\Content.IE5\JZ05Q83F\MC90033249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261714" cy="42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01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secadora</a:t>
            </a:r>
            <a:endParaRPr lang="en-US" b="1" dirty="0"/>
          </a:p>
        </p:txBody>
      </p:sp>
      <p:pic>
        <p:nvPicPr>
          <p:cNvPr id="23555" name="Picture 3" descr="C:\Users\mriccio\AppData\Local\Microsoft\Windows\Temporary Internet Files\Content.IE5\AP9C5S4J\MC9002809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202934" cy="58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48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mesa</a:t>
            </a:r>
            <a:endParaRPr lang="en-US" b="1" dirty="0"/>
          </a:p>
        </p:txBody>
      </p:sp>
      <p:pic>
        <p:nvPicPr>
          <p:cNvPr id="24578" name="Picture 2" descr="C:\Users\mriccio\AppData\Local\Microsoft\Windows\Temporary Internet Files\Content.IE5\U247FPW4\MC90002290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485943" cy="43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17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microondas</a:t>
            </a:r>
            <a:endParaRPr lang="en-US" b="1" dirty="0"/>
          </a:p>
        </p:txBody>
      </p:sp>
      <p:pic>
        <p:nvPicPr>
          <p:cNvPr id="25602" name="Picture 2" descr="C:\Users\mriccio\AppData\Local\Microsoft\Windows\Temporary Internet Files\Content.IE5\AP9C5S4J\MC90003035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067453" cy="367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71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Horno</a:t>
            </a:r>
            <a:endParaRPr lang="en-US" b="1" dirty="0"/>
          </a:p>
        </p:txBody>
      </p:sp>
      <p:pic>
        <p:nvPicPr>
          <p:cNvPr id="2050" name="Picture 2" descr="C:\Users\mriccio\AppData\Local\Microsoft\Windows\Temporary Internet Files\Content.IE5\AP9C5S4J\MC90003035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4216451" cy="50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43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</a:t>
            </a:r>
            <a:r>
              <a:rPr lang="en-US" b="1" dirty="0" err="1" smtClean="0"/>
              <a:t>quehaceres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7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barrer</a:t>
            </a:r>
            <a:endParaRPr lang="en-US" b="1" dirty="0"/>
          </a:p>
        </p:txBody>
      </p:sp>
      <p:pic>
        <p:nvPicPr>
          <p:cNvPr id="26626" name="Picture 2" descr="C:\Users\mriccio\AppData\Local\Microsoft\Windows\Temporary Internet Files\Content.IE5\YKCF4TP6\MC90041266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61" y="2218468"/>
            <a:ext cx="3162677" cy="344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08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Darle</a:t>
            </a:r>
            <a:r>
              <a:rPr lang="en-US" b="1" dirty="0" smtClean="0"/>
              <a:t> de comer al </a:t>
            </a:r>
            <a:r>
              <a:rPr lang="en-US" b="1" dirty="0" err="1" smtClean="0"/>
              <a:t>perro</a:t>
            </a:r>
            <a:endParaRPr lang="en-US" b="1" dirty="0"/>
          </a:p>
        </p:txBody>
      </p:sp>
      <p:pic>
        <p:nvPicPr>
          <p:cNvPr id="27650" name="Picture 2" descr="C:\Users\mriccio\AppData\Local\Microsoft\Windows\Temporary Internet Files\Content.IE5\YKCF4TP6\MC900438169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191000" cy="46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44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organizar</a:t>
            </a:r>
            <a:endParaRPr lang="en-US" b="1" dirty="0"/>
          </a:p>
        </p:txBody>
      </p:sp>
      <p:sp>
        <p:nvSpPr>
          <p:cNvPr id="3" name="AutoShape 2" descr="data:image/jpeg;base64,/9j/4AAQSkZJRgABAQAAAQABAAD/2wCEAAkGBxQTEhUUEhQWFBUXFxcXFxUYFRgVFxgYFxQXFxgUGRcYHCggGBolHBgVITEiJSkrLi4uFx8zODMsNygtLisBCgoKDg0OGxAQGywkICYwLCwsLDQsLCwsLCwsLCwsLCwsLCwsLCwsLCwsLCwsLCwsLCwsLCwsLCwsLCwsLCwsLP/AABEIAMwA5gMBEQACEQEDEQH/xAAcAAABBQEBAQAAAAAAAAAAAAAAAgMEBQYBBwj/xABEEAABAwEFBAcFBAkDBAMAAAABAAIRAwQFEiExBkFRcRMiMmGBkbFCUqHB0QcjcvAUFTNigpLC4fEkQ7IWU6LiJWNz/8QAGwEAAgMBAQEAAAAAAAAAAAAAAAMCBAUBBgf/xAA7EQACAQMCBAMGBAUCBwEAAAAAAQIDBBEhMQUSQVETMmEUInGBkaEzQsHRFSNSseEG8SRicoKSovA0/9oADAMBAAIRAxEAPwD3FAAgAQAIAEACABAAgAQAIAEACABAAgAQAIAEACABAAgAlGQCUACABAAgAQAIAEACABAAgAQAIA5KACUAEoAEAEoAJQASgBJqDiPNR5kdwxJtDfeHmFHxYYzlHeSXY4bUz3goO5pL8yO+HPsJ/TWe8FF3lD+pHfBn2Em8Gcfgou+of1EvAn2Em8md/kou/orqHs8xJvRnA/D6qP8AEaPqS9mmJfegHsnxIC5PiMI9GCt5d0Uts23oMJGFziMjhBInhMQrkHOeHos95JfbcpVLilDKy3jfCbG/+tmnShVPgB6lRdT/AJ4L5t/2ic9oh0TfyX7jDNuCdbNUAmJhpynWMUonLGkakP8A2/YjG6i94S/9f3LU37+83yWU+IV1vE0Iqg/zEyy3qDr5j6KzQ4jGWklhhK36xLGnVDtDK0IyUllMQ1jcWpHAQAIAEAR7RacOUSUirXVN4wTjDmIzrz7h5qlPiXLpyff/AAOVv6lLa9tGtLg2k+phJBLRlI3SSJV2M5NJylGOdcNtv7Io1K8ItpJvHbH6sZZto9wkWZ45lo+aJVIxePFj8oyZGNwpLPK/qiPU2xtGKG2YRBzNUfJqFVpOOXUefSH+RbuZc2kFj/q/wS7v2ne8HpWim4GIBDgR7wMKnc1qkWvBllP0w0WKNxSkn4qw165z/YmUL3LnRj1071UV7WT99l+MaNSOYanbTbXs1xEcQu81y3pIjUlSpxy0Zi3XzaHF2GuKbdGgCTEakner9KvGMY5i5Pq23v6YMapdtt64XTREWla65AxWmq7lhA9EVLtOTfhxX1/chTrvC9+T+i/QQXPxYjXraRGON5O7mo+2e7y8kP8Ax/cHWfNzZf1/Yn2G8nsbhJNTXrOOcHdIVG4jGtPnxj4bFmjfzprG/wASysN6h2TsknklBaaovUr+FTzaMsWUQ4yHkDuAK7TpUpv3m0XXUaWUkyY26Ac+leeWH6K9HhdJ68z+37CXdy/pX3Fi5W++/wAx8gmLhdHu/qR9rn2Qr9S0+Lz/ABFS/htuun3Zz2up6fQqL/sYpYSwkGHHMk6Qs7iNCnQ5XBb5+xbtasqiakPPoubSD3Q5haHO3RIHmE2dpOnHng9BHjQllS0KytdjH503YTw1H9klVVLcqVuHJ603+xVWmyPpnriO/Ueabky6lGdN+8iOUCmh5jcl0kloOUrQ5uhS5U4z3Q+nXqU3mLLSx3xnnkeKglVpPMGX6d9CaxURf2S9J1z9VbpcRa0qIsOjGSzFlpTfIBGhWrCanFSWzK7WHgUpHAQBTXzaMDgd0Z+ayL+v4dWOdmi5bw5ot9SLaaDazJadRkRvUVy5y0Kr0vEjhMzFek5riHA5b4UZ5j10MVwknytDRKjkiclBw43VAI5Trlpy/sjPQIzcZZRobsvQOGF3xzUOVw1jsa1G8jUXLUId9XIwTVbkNXN3Hv5q3RvIp6la54bTzz506mXtV49GYNLDwlwAPI6EJ9aUanTU17T/AE/bVIc8KvMXFkqU3sY6ILxIEYojXPesWd5CLkmtiquE4aTYWm1MZTeadPG5modLQeRE8VKnceJOKS0ePUhKwjCDbexVvvR7uzZz4Yj8lvx4YkvfqIqyt4Prgt7qvGsNabgJ0OvPNZ91ZqM+VPPqjkK9ShLC1RqbDb8hGsiQq0K1SjUUWakJQrR5kaEL0BVOFAFDtOcm/hd8lhcZ3h8/0NCx2fyJF4j/AETv/wAv6QtWp+D8jMr+WRh6FZzIwmO7csaNNTWpVpXdSjonp2L23Wg/o5Jz6s+irRk1NL1Ni5xK3lJ9slM2m0iRIWilF6mAlpkRSoZZve6CDuGm7IaH5JnuY2O5H+rwK57nY4Je4D2fz5rmY/0nGTLC8gjDofRV7xqME8bmjw6Lc9za2D9m3kte1/Bj8EWKvnZIVgWCAKLaLdyPqsHjK1j8GX7LZmb2ZtTgSycomOBTKq/4dTXZFak34zg9tSbejusO8Qe8JVn76lF7aCOIe7KLRVusjdzjyifjKe4LuZvJ2AUW+8fgjkj3DCDo2d5/PJGIBhHOhZ7p8yjEOxzkidaWiSGxHfmurG6R2KWcDtotpfYn1CMjTxAd2sLLb5q/bU2+V+yNN9Cuuev0jACGkRPWAPqtGDafKYlGrOGUngnU64BwtLchECBHkm8korma32ZJ1W21kXjd7y5zSDUSXHe5cyyJEfawKgYZJMwYyyEpsaMpU5VMrT9RcqiU1F9S5uf2jn248Ias250usfD9D0VnHFvk2pqDiPNekKmGIdaG+83zCi5xXVHeV9jObUWhpIhwPVdoQVhcWkpShh9GaNkmoyyP3neNM2RzQ8FxpQBvnDotKpcUvC5eZZwZ1ajNxloYdj5AWdGSinkyZQb2L283RZjyb6hUIPM/mehuVi1a9F+hX0z92YyyK1aLS32yee/I8EW5qpNJpcS52cnvkiFcv1GFxKMVhaY+aTFW0nKmupPDuaqZHka8BiY5uQMSJ4jQp1HmU4yw8Z/3FVdYtEzZ1wNOnGQwER3ghpHmClcchKM1zf1Sf1w19jU4K1KOV2wb2w/s2fhHotC3WKUfgh9TzsfTiAIApNoh2eR+SxOM7RfxL1l1MjcA+9PI+q7UknaLXoKhBq4bLS8RmEjh796S+Ania8r+JCrzhdGRjLnCv6KayZLzyvBBue0OdSDn6nwTbylClXlCC0Qq3m501JvJNxqtkdk5jQGSnLMNepOjqRwz3Ekq63zWWnSWvzWhWisXGH1X6lgT/wDFz/8AR/SvNx/Hf/Uepcf+Hx6FLspXBEdy05L3jzvLibJbajWWioSQMQaQTkMpBWo41K1rBU03ytprffDKqmoV5czxkedetIf7jPNJVhctZ5GT9pp/1CH3tTAnET+FpPyU48Ort4aS+LRz2qn0eSLUtOOpTexryQYJLYGE65lOjQVClUjUlHVdHl5QmU+ecZRT0NLdLyadSRBxOyP4RHyXlKifPqz3FJJQWCCRWnJjSOOIBTUU1lsblLoLpUrQfZpj+P6NXHCn/V9jvN6DlSyVyILqQ/mPyCX/ACk+rOpvsRLTdNYjrV2gcBTPzcuxqUk88r+px8zWMER9k6Nv7TH/AAgfNPjcKTxjHzMyvwyUvegXN+kCzZ/u+oSqPnXzHXi/kNfAgUn9TJaFPODzjeFgrX2TMw57QTJaHECd5WhC/qRik1F40y1l4KcqSy8NnKd3jQueeb3fVMlxCs9uVf8Aajior1+rHqd1UpnCCe/P1UHxC4xjnZNW9NPYuLswhzQyAGtIIG6XTosziNXnUMvL1z8z0XCqfLBvB6BZB1G8h6LbpLEF8ERn5mOphEEAVN9gSyd+Ieiy+JRjJRT9S3atrOCiZRcyoAAMGc7o+qxvD5WXedNYY1er4wk6JlrU5JtmbxJZiiLMhabkpaoyMYWCqFlqskU3MwkkiWkkSZjVXp3NvUxKrBuWieHpoU1Sq09ISWBLWV9HVQNdKY9SVyVxbflpfWQJVtnP7HX2Oo7Ws/wwj0CI3sIvSlH7v9QdCT3mzpsAAc5xc44Tm5xMAjOEmteVKlNwSSXosbbDqNuo1FLd/wCSWwD9WOA7Iouj8IaYWDHPjZ65PVzj/LaMxslU0jh81qzTUzzdZYeC/rUg7tAHmFOE5Q8ra+DwVZRUt0NtsrRmAByAC7KrOSxKTfzZHw49h0MSuVE0juBDSXQ6tyzupruieS0tc4uMHlAWVPl599D2FNvlWSvZYLYfcHirfJbdZMk6j7Drbrtf/cYPzyR/wq7nPFmLbc1oOtYeE/RHPar8hzxKnRjdXZyq4Z2jyaT/AFBSdxbramQXi51kRH7FSZNpdywf+647xY0gieJPqXt5WAVaYplxaJBkROW7NUoTcHlHKtJVY8sivq2DCMLXAjiTCsQutNUZU+DvOIywiK6zgdqpTH8Sn7Q3tFkVwV9Z/YT0lLfWZ4Z/NTVWq9oMYuDwW8iRZGseeq8vjg1MjG6ntE7Lh9rDzSLSgGtOENgxM/3VW4pVKcv5q1Zft/D5MU3oja0OyOQ9F6WHlRmPdjikcBAFNtIOo3x+SyuKr+Wn6l2x87KC5Lx6Vr2O7dMxzG4qlKnzUVNlmXu1HEi7RWStUwChhyJLg4xOkZ+arUZ04ybnnboRr0lUjhiG2d9NoDxB7sxylWqNWGuphVLWpB4xkQTOgJ8CmOrBdSHs1Z/lYg0nHRrvJc9ogiasK8ug4yzVD7J+Cg7qBNcNrPfA7+r3OBa6ACCDnnByUXeaaIfT4ZNNOTJNKwU20Ohn7sNwGT7MQQSqXM3Jyzq3k2VHTBWNsNioj7tzKZ/FPnJVhVazeXl/Iq1rKnU82hEqXlZgc7SzwEp/NcPaBW/htut5DLr8sg/3Hu5N/suqF0+mCasbVepHftVZR7NV3hCkra5e7RNW9qug1W22osgig8g7y4R4o9hq9ZD4U6X5Ymqum9jWs/TgYciQ2Z07/BUpU+Sp4bY97ZKobR1DoBzAJWl/DoLeT+wvnfY4b6rHT0AR7BS7sPEfZCHXjaD7UeSPY6Pr9SXO/QafarR758Cpq0o9jniSINRlqc4FlVzgSJYTBHHCd/IqXslHD91E/G01L/aamTRYxhwkuAGZG47ws2xgnV5ZLoSllrKMdXuWtvDz4k/PNbypLGiKzrLqJZcT97D45D+yjJwjuxcrunHdkuhc5A3N8RIUFUhnf+4t31J7FhYrK5pBxNncQUyNwumRMrmnP8r+hpLutId7Yc7SRpl/lVOIUVViq2dizbNQj7q0ZvqWg5D0WlHYovcWpHAQBU7QjqDn8lm8UX8lfEt2X4h53c7y21xxLgfEJNLWyfzLNfS4RdbQXo+g1pYJnUZ5d+SoW1LxW1nYdpvgzFfa607g2Dvg/VXf4dDq2Ca7EM7TWp28A8lNcPpI5zshVb8th/3SPL6KfsNLsc52NPt9pOtZ2ekGPRSVpSXQOd9zjbHXrdXpagduOJxE8DnomwpQjqor6Cpt75+5ubFSc27iyp2hSc12/PCQeaxJpK5fxRZSckvgYl+yzxEDECMiIkcwvQx97Yz5w5NGJGzlWew7l+SiUox3Yl1IR3HTs67KQBOebhlnzS/Hp9/sRVzD1JNHZ+dSwcjM+Si68ezO+0rpF/QlWS4mjtPaW724SZ7s1KNWMnhodTrtzUeVps0NEso2Sq2mIaym8jyJhZN5T5LlNdcP7mlTi2kmVl23lQq02OkTGeYDuRC14NPcjO1mnoSxaaUGNxjtDhKhPWXLHTqU6kKyqKnFrLWRp1vpjUtH8Q+q54c35pEo2Vy8+99ER33xS95p8JQ6enmGfwurPebG37QNDHPZmGloMN4zxjgoqSpzwnlEY2Uqdwqcm3mLevoR9rrweKNFzSWkvB/8T5qjSmqlxKa7GpQpJPlKwX7Ve0ABpcTlqJPmtDxmkWp2dOMHNvb0HLwvh4fhAaYa3OSc8OY81ClLC1RmcOsYVKTm+rfT1I/63qbsI8/qn+KzQ9igv9iBbtoajdXx3Bo3qcXKRm3dSnSzFblKb4qjFhc4AmZDi05d4TPDT3MbxWlhHqWx32oM6IMtZcalNhgiSX4WsaB+89xxEzomYF5PTLlvRlpotrU5wunI6ggwRlwIXDpPQBV38Pux+L5FZ/Elmh80WrN/zDzaxZWwfj+SRarNnL5lq5f8+LNFe7xLQ7QzPwVbhv4jS7DZRzHPZmcrtszSQYzOmPfPCclstqOWRlQqcuU+mdhNWjZ2nRuR9p2fqq655rPNgq07e4rQUubGfQZNos4n9n5T81LlfWQ+PC6r3kwbe9Fuhb4M+gXPDi3rIkuDNvLchFr2kDaQqNDnAl4AnD2eYXKckpOK2I0LTwqlWL/KkydYrc6rd9eoRhxU35AzHVI1WXcf/qfxRcjhxi/Qy1y7Q1cDWuh0CATM+MarWdRweC/CzhVjktRezxSxFok1DAk5twgYteM+SUp5qZwZjtqc75w3xHt1yyM6+am4MHgT801VfQ01YQWwh171eI/l+q74zGKzh1Y068XYKgdUJLgAABGHrZmRySZTnJop1bSUrmDUdI5bfyLS4BN11nkkk06uufslZtw83OPVEF+Ux92aDktGe5tW/lLQ1AGYA3IkOcZ1IyGW4QoqOuSv7JJ3PjylnCwljoNZcFMu4AoDA3aKhIgmRIy8gobalOrbUoKVRL3npn4svdvBFGzDv/pVKy88mU6PmM5T7Kvs14+UTihCISwlhCk5FWo3yso6lJz3ktbPxGQiZVtNI8dNNyeuSY+zubTgtmeB0hHNqc5GkVT6mfIpgo91+xe9eksz6TnEvpukNJnqukyPElcZ1Ho64dK2+xNMfiCp30eai0Ptniojz2pYnU7WwnRzxB+EKnZSXs84dVkt3OXOM1sWe0HseI+Cq8Omo1vii2lmLwYK84Fd0iRiBImJyB8Fo1k+Zo2qUZVLTli8PGCHaa2N7nkAFxkqC0WBtpbeBSVPOcDYXSydlBxoTa3ue2CS7IwOYRFqLyZ9e1p0qFR01htamzudhF1vB16N+XgVmVpJ3La7oyorEYp9jA3UI8lqTeWbFm8wLKEFjlW5xAHCUHMiKhEZ6ZTylcbeDk37jz2ZqLsaG3TVw6dHVg90FZk9bn5oxIvLiYi7jkOS05G5b7E8oHHF0AQA2GkuAGcub/yCi8YbfZlW/ly0vmv7ml26sFSqKApNL8MkxuGFULGcI8zk8GXTniexlMOEQcir+c7G3HSIw5ylsJlIdaDh0OnBMi0U68lyvDLHZq7sQGLQ5+aZOepgUaa5S/tlzMwZCI3qCkxzgmjH3vd4aCS3rbirEJFKrBLU3X2DlxqWokZYaYnvl2XlCcyqj2BcOldff7I8wql9+BIdbfiIzJAqgO3scJHeD+SsTneOaJp4x7rKrbatgpNcNzwoW6bqaFy0xzNMxF4Vw9+IbwFqqTlqzat4ckOUiErpYBBwAgBu01SxpcNQCfJdjBTkovqUuIScLacl2NvclQvutzjq6nUOXGDosutBQueVd0YUZuUIyfY8/uui9vba5sgdoEeq1qzjn3TX4dl0k2WUqJfEucoSlgMIZ6SdEZYvCRIs1hqVSGBrhiMYsJgA+14KEqqissTXnHw5LPQ3lkuTDYzZi7JzS0uGWTtSsuVV+L4nqYumxnrbsb0QHQuxCM8RAPmrUL7mfvL6GjaXcaceWWStfdpb26lJvN4VmNVvaLfyHy4jRQ0adEdq0U/CSmLxntBleXFqSGzWsw1qvPJn1U/BuX+X7iZcZitkSrpvSzsrsZTZVNR5wtLoDc9/wSbi0r+E5SawvqVp8V8aSh3NLtJf77Lgw0+kxAznERHccs1UsbBXWcvGBFev4XQxtv2hfUM/o9ME78yfRbVPhEY7ybKr4jPZEJtvqHOGgdw0VuHDqS7srzvarJTOlImZHqE9WVLHlK8rqedWWbLvqfdmkGkZSc5AjNZmEsqW5o+88SjsWl70nikHNGMgThDiM+GSjDGRk20iO+yzQLnsLTGjjijxUs4ehDVx1Nl9kFmwWerABa6pixxBJiC3kIHmrEZZKdSHKzfKQsg3yPuj4eqq3n4Eh1D8RGGui2Btpq0z7eEjvIBy/Pes61pKrby7ou3E3GpEe2jux1pphjDBmZiVUs6/hVOdxyths480Wk8PTBj7bsrXpmGtxiJkR5QTKtq4g229Det72Dp4m9RlmzdoPsgc3Id1T7jXfUvVjzdlqvtOY3xUfa4PZMVLiNPswNw029u002+X1Qq85eWDEy4pHt9xVmZYaTg99pD8O7IjxgZolC5msKDRVr8UUo8rxg2FlvCk+gatMTTALhAiQ2TkPBZ06Uoz5JblVTyuZMxt67Z2asBNB740OTY+K16fCq0XnmSEw4kqb93JTm/6c9WyDuxVJ+StLhtR71Psclxio9siTtA8dmz0h4Eqf8LXWbEy4pUf+4oX9aCJb0beTFJcMpdcine1WNi9rY/qtrYHbuqPLRM/hlBa8op3lRvc2zcf6uONx6To+s6etijWQsBU0rzkxpnY0eb+TzZ6GIrXBWJzLqn72IkHuzORXqo04rZGW6nqKo7LVcvu8jxIEZxKr1b23otqUtV03Y6FCpNZSHjsw4avptI/e+QSlxCnLyRk/wDtJO3lHzOK+ZJZs82OtVaO4NJ8Rouq5quWI0JP6Ii6cEsurEmWew06L2ScRBa5pIAA1zGabpc2s5S93dNddBTl4NeMVrs8+jGtsr1DLTZ8QlpY4nukjdvGqp8BpNwn8RnFKqg4/MhGpZyW5NOI7iRqYyG7kvRVaDhTc+yyZFK6U5qHdnbbbLPSqOa1jDEtMkk5ZLKoWlzcUo1JVms4eEsY9DRrXVGjOUFTzj1GGX60ZNawcm/2VlcLT1lUm/ngrfxJ5xGnH+5b3XfrS14jFxAyOY3BZdajCnLEG2vU3IeLyJ1Y4ZOs16gkTiJiIgAeMKDjoTWha3P0NprilWcA3CThnDiMgBs8zpvTKUUV7ibjsekWWzMptDKbQ1oyDRkArJRbzuPoOEO9h907w9VXu/wZfAbQ/ER5Ler8NpJGRGEjwJVThPkkWr3zRNRtDVqMpE0snTllO/gs2ypRq14wnsWKs3GDkjB2i+LUZ+9II1AAGXHRelhwu1X5TMld1e5X1bRWd26tQj8Ry8irUbOjHRQQp3E3vIi1Luc45lzjuMkymqlFLRL6EfEb6j1nuJ7s20nHj1SPFJqXNCn55xXzRNUqktk/oWFDZp89dgawwDiIGvzUaNxRrtxpzUmu2pGpGdNZmsI192UG0rHUpNMhjHwd8EErzd/SlTvPeW7TNS2mp0E4mWsl2UK1Om+m4iW5kDEDGoI3Ferp0pSWTEqVoxeB9mzlLCXF74mAA0TOp+CqV6lZV1QpQTljmeXhJZwPoqk6Xizk0s4Fvu2ztjqvPEucGz5Bchb8SlnmlBL4N/scdzZJaKTG2PsrPYp8i8uUpcLvJb18fCP+WRXErdPSn9xz9aURTe9jWdTDJa2TmYjNRjbVLe6hCU3JSUt8dFnoddzCvbynGKi019xVqvA1bsr1G4gHMJE5EaRposmvONTiUXFYWiNCnCULRqTyzO2K/KrmQcJOkkeGea9rTpx5MnlKlZ+Jgn3nfDsTQCx0MYCdYcB1gM1ncJtv5cpTWG5SaytcN6F7idy41FGL0SWz6lbUveqd4HILXVJJbmX4zYybfUOr3RvwwCiVPTTc7GrrqP0KnT2qzyDAwMzMk4G6k8SvM8Qoey2ji3q3KX1Z6GyrK4uFKK0SS+iY59oY/wBUwAZNpD4uKV/p78Nvu2T4wstfArbPVw4XAAkcRI5r1Naiq1JwbaT7HnKFZ0avOlnHcj2h5c4uJkkkk95XKdKNKChHZbE6lWVWbnLdhTGRVDiVZwgoLqb3+nrRVq7qyWkdvj/gVQc5jg5pghYW+h7OpT54tMuKt+OcIGETqYg96jymTK3rLTGSKLeGmWy54MgjIAjQzxUlklCxnLzaHsX2b7Um10iysQazNTpjbudHEaHwO9WE8lC+tPAlmOzNogokW8/2T+XzSLn8GXwGUXiaPKr5sbjVcdIbPOJ0WPw+5VHRrd4NO5o+Jhp7Ghv133M8S0+Gq7w+K9tUX3Yq5k/AbjqZ28LxoYg5wbMAiQZXtaNBuOTzVa65J4Gn3nQYxjgymMYLgcPBxGkbllxtKt1cVIOcoqDSwtN0nqX53kLelCXKm5LJHqbTN9kx+Fv+E+n/AKdt0vezL4yZVnxyo9sL5EWptKY0eebg36q3HglnDVU4/QrS4zXf5mJq3u80HEhrXF7MHWxEggye7cq3s8Y38XTjhKMs4WF0wW3cSlZvneW5RxrlltsrjfY6rqjpJDx8DwXmOI1HK7Tb7G5axUaGEu557dfyXu7RpwR4+9TUtC3daAKIpNDu2ajnEiJLQ2ABugDVKjZz9sdxJrDXKl6Zzr65JSvIeyqjFPOct+uxDwjgtHGDP5mEIODvSuc3o5gEjICJO6eOqpVrelDmr495RlqaFC4qTcaGfdbRpKrMFyvB3MPwcAvB0pc1+n6/oexqLFu/gY6xxhy0X0K38mp4i6S8TQdBOcp4hpCUHRJQdRdbKCa9Mfvz5NK8v/qTyJ+n6nouBPVr/wC2I+30/pZO7A0ctdfNK4BjwMdcsbxjPPp2KsaDkvWR2PMvcZdqlTmoptvYfSpynJRistjthc01Gh5hkjEe6c1568rKtUytke94VaTtLdx/M9X6djV2Q2Wq4MFEDFDWknC0FsiA8ZknXMDNVVh6DJ+0U1zOW25U7QXSbM+JLmOzaYjdOE8CPiM1GSwy9bXKrR9UVdMg6KJaTyWuzt6my2inWEnA6SBlLTk5viJTYsRdUFVpuB9C3dbmVqbatNwcx4kH875keCYeRlBxk4vdFVa61ocx4LQxoGZykjuCxqlS+qU37qii7CNvGS1yzN3rZxWpEjtCROkcVRoTxJSa7FqcWspM7fDP9OATlDM/JOsmneRb6sVWyqMsdjCbRszZ+E/Aj6r6JaaQweIv886bK202kvwggANENAER/nVct7OnQlKUctyeW2//ALYhc3k68YxkklFYWBhWyoCDh1gEjmJ80qt+HL4Mfbv+bHPdf3N7suG/olTAIacceS+Y3EZQrJS30PoUWpQzE80sT9BwX0SyjhHi+I1OZ4JhV8yxBQSOSg6JqNJBDdSDEazCrXkuWhNvsy1ZR5riCXc3FWwPfdfRAEvcwDDoZJHFfOKdaMbzneyZ7qpTlKi4LfBijdtSh1KjS12vHI8l9BsLulXo88HoeLvrapSq8skdbZnnRjv5SnyuqMPNOP1ERt6z0UH9GOsuqqfYPjkqs+LWcN6iLMOGXUtoMfpbP13GA34z6Ks+PWn5W38EWI8GuX5sL5ms2X2ZqU+s+k9z88JDHACQBqdV57i11VvZrw4SUUupucOt4WkGpyWTRDZx75xWeS4QS7D9Vn07S6WMaY9S5OvQe+vyKSv9l1RxJa9jBwcSY/lC9JS4heKKjLl06mLUsbRybWdTz2/bLTo1HU6VQVsOTngENxbw2dQOPNRqXdaacZtYNvh/CqdFqs00+n7ka4XRaaUQSXZAtLgSRkCBqJSIly4qJZ1PQbxrh9J7LRS6IHFhqshzA6eMHA4keMqTeVqhFN++nB59DI3xflSvTDXkENAzzkkDtHiSlN53NKFrGlmUSmsz5HcuMnQk8akvcuxLMtj2z7K7FUpWBnSAtxudUa06hrogkbpgnxTktDyvEakZ13y9NDXWoSxw/dPoo1NYP4FODxJGKuxpNSoN2AGOTon4heatafPCXobFefLhje0LP9NUA3NPwUrb3bmLfcXVWacvgeZ2q2dIGz7Mjzj6L6PabN9DxPEXlruRFcM0EAEIOi7PRL3Na3VxAG/UgTySLmahRk32ZYtYt1oJd0ejbO3U+z2c03uDiZzAjVfMLmv4tTxFpsfQqVPkhymZt+xBpAOovNQ+0DA8QvR8L49FScK2i6Pcw+I8Jc481Lf1GKOydpfoz1PoFtPjdt+XmfwRkLg1x+bC+ZPofZ9anaiPD6wly41/TSk/jhDo8Gf5qi+7LCz/AGYVj2ngeQ+ZSpcXuX5aSXxl+yGx4TRXmqN/BfuW93fZsKb2vLwXNzEyc+MZKpc3N5cU3TcopPsmy3b2trQmpxTbXqadmz+k1D4NA9SVkR4THrJ/2NJ3r6RHP+naR7WJ3Mj5BPjw2iu/1FSu6jHWXFQH+2Dzkp0bOitoog7io+pIp3dSGlNn8oTo0oR2SFucnuyU1saCEwidQBwoA8y+0fbsMa+y2fEKhltSpm0sG9rZzxHjwKhKRq2Flz4qT27dzxyq/wDyoJGrWqKCy/qWNruSrZ2U6laGOqguZSMiq1s5VXD2QYMDVTawihbN1qrn0RbWPaquwYXYajeLgMURxiCQYMkbu9R5yzPh0JPMXgqLytQqPc4BrQTk1oAAEQBAUGXYLkgo5IdB8CF1ohReFy9iU0ZHXMH0RHcsdD6ZuwRRpz7jP+ITzxU/MyQ9sgjiIXGsrAJ4KS6rkdTque5wILS2BOckGTOmiz7OzlQk3J5TLdxcqpFJLYr7fZxicx2YmI4zuWRXp8tdxXcuUpZgmVN87EOrhvRtFIjXIQRyBC3+F3d1a5jKHMn/AMxkcRtaN0l72GvTP7EOh9l7vbreQ/ytV8VuX5YRXzb/AEM6PCbdbzk/kizs/wBmdEdp5PmfmEiV7ey/Ol8I/uyxGxtI/kb+L/wWdm2DsrfZnwHzlV5OvPzVZfXH9kPjTow8tOP0LShs9Qboz4/RIlaU5ebL+LbHqvOPlwvgkSmXdTGjG+U+qlG1ox2iiLqze7H2UGjRrRyACcoRWyIOTe7FwpHAQB1AAgAQAIAS5wGqAINtvqjSyc6TwbmeeSXOrCG7FzrQjuxdlvWlU7LxPA5HyK7GpGWzOxqRezJkqZMwO2+2opP/AEai8NeThc/2p0wtG78Xglyk+g+nTT1kYSybHvtwtFWz1Gl1P2CcTqlQgOiZ6sg6nUrkFlZZoQvnRahjKG7NcdCx0Olt7sNpe7C2zyHOotDs6jg1xlxAy4Bw3psYFO5vXUeOgxb7zp201KjmvfUbTwU8TyHENmHRoYc45d6TWUsrDwPsbhxjhdzLl05HIjIhBtwrKcfeayBoCMhK4SdOLWUsnadnI/tqu5FwoOD02LK6qrW1WPqAljXNc8DUtBBMeS7EdVy4NLfB9LUXhzQ4aEAjkRKaeOaxoOIA4UAZu8hFV34gfReduli7+aNSjrR+RpIXojLCEAdQAIAEACABAAgAQAIAEAcJQBS3ttEykS1oxuGu5o5neq9S5jDTqV6ldR0WrMheV61Kp67pG5ujfJUJ15T3KVSq57kBrs0l7iU9RwOXCeSZZb2q0+y8xwOY8inRrTjsxka0l1Ki/bup2moaxaGV/wDuCYJAyLm6FOjdPqi1C9axlbFPV/WFKkaVN56M5noj1tNCT1yO6cpV6lc0Xo2cdxzGLecFVrXA4sQkOGeZ3g6qxJ5joMpPMka+x4A2Q0B2cw0A/BZ7k2bUeXdIqL5YMcgDMZ5bwpRbwX7KUHJwaIBcpGonjYSXKSjkXUqRgnKWiJN02Gpaqoo0GY3unLQYRq4n3RIzTORxKXt9GcW09D6Ru2i5lGmxxlzWNaSN5DQCVI85OScm13JaCJwoAzl8dt/53Lzl/pc/Q07f8I0gXozMBAAgAQAIAEACABAAgAQAIApdoLzwOp0WyH1pDXSGtbBE9Y+1nk0ZlSdKU6cnHoJq1MNQ6sx9rs/WIxZgkayPArFqQxLDKM46kR9ncNQlSTQvkZBfb6YmXtESNeCc7Wst4taZ+XcjTXO/c11x8zn6xZBM5ASYBOUxPmp0rKvVScY75X0OVH4cnGWjRJfUAzJABAIJO4gEHxlKdGop8jWvYJPl1ZU2+8HtrMazrYmmG7te1PILStqFKVrOdXK5Xv1em31K85y5vdZcU3GFlFiLYWiiyoIqNa8cHAH/AAuxnKOqGqTRW2vZ2m4fdPdRPdDm+Rz8inQuceZZLUbypFYMbf1w1LO5rnvx4pwuBO7cWnRalGcKsXhYHUrqcZKaepDFUxMf5Uo25tVeOS5UoRWcEWtLjh35eATVBLRGTWualZ5qPJqfs1tzqFrpuptacRLDiGjTm4g6g5fmVJrK1EptPQ96sF7U6mQIDgJLSfQ7wkND8lguHThQBFr3ex5lwz5wq1W0pVJ88lqNhWnFcqZKCsijqABAAgAQAIAEACABAAgAQA1aKDXtLXtDmkQWuAIPMFdTa1RyUVJYZhLwotZUexrQ1rTAaMgANwWVXbdSTZnzSjJpEfklERHRNxteWNLmmQ6BMjQp0bipFYTeDiSTTxqVe0VzvtTzUNfrYSAHNGXABzYIA8VoWnE3Rymsp/b1F16XitPqZpmy1obUAIJaYGMdcCdREg6ym2/EYUMzxnIypSlcONLOIrb0LSjszXo2jOXU2t6tQggEH2QBMEE6d6qXXG7S5t8LMZN5aGx4PVUnhrC6l1tBZP0ah0oficMMsMYXSYgCJB8dyxeH39KvX8GrHEdfeW67ZWzQ264d4VHxIy1X0ZS3DeNW0OccIDAYngRuWxxC2o0uWNNtvq+nyMun4jepoCG0xiedN6oxhqWMKKyzzbaW83VrQ+SQxpwtbMgRkSI4nNbdvSUI+vUsRw4plY5+KT2QFZySE0B1Sd/E8YQtge5p9gSwVmgyXFrgyBniyyy1MKE/ITh5z2y4LoNMYqmb3Ds+6O87zoq+WWMIu0HQQAIAEACABAAgAQAIAEACABAAgAQAIAwd9ft6n4ll1vOzPq+dkGUoXk6CgDqDp0BB0dZWcND5KE6VOfmihkKtSHlYi2FlRsVWteB7zQSO+UmnaUqcnKDaHTvJzhyyxgjUawwjAABuA0A8Fby+pSU01lDNsYXNcJIy1G7vzXYvEk2s6i5xctDyq0EBwqAy15JM6gzmPn4r0dSEcKcdn9vQbQqN5hPdde6JVhu91cxRY+odAGtL4/l0S8pFha7G1uL7K7RUw9O4WdgzIyfUPgDDeZnkouqlohkaTerPQNkdhLPYHOexz6r3e3UwktG8NDWgD1SnJscopGqUSQIAEACABAAgAQAIAEACABAAgAQAIAEACAMzfezz6j3VKbhn7Jy3RkVTq27k20ypWoOTymZu1WSpS7bC3v3eeiqSpyhuirKMo7oZxqJHI416CSYtrkEkxcoOke3NLqbgNSCFOnLlmn2aF1FmLSK27bQ1lIA9UsEOHA6k+K0L6lUqV+eK5lLGMf2+XUqUakY08PTByg91pc1lPqscQ0v9oyYIaPmmRt6VpJeL70+kVsvVs6pSrtKOi+/yPSro2cs9nptYym12H23Na55PEmE+rWlVlzSNqhQhRjyxLYNShwQgDqABAAgAQAIAEACABAAgAQAIAEACABAAgAQAIA5CABzRGaAKm27PUans4Dxbl8NEmdCEhM6EJFFa9l6rf2bg8cOyfoqsrWS2eStK2ktnkqa1F1Mw9pae8R5cVXlFx3EtOPmEteuBkKpyQEmNWW5f0h4wsDiNXEZDmVct69eMXCnJpMUrdVZaI3NzXFToCe0/3oiO5o3KxToqOr1fc0qVvGmvUuE0sAgAQAIAEACABAAgAQAIAEACABAAgAQAIAEACABAAgAQAIAEACAEVaYcIcARwIkeS41nc41ncp7Zs1Rf2QWH93TyKRK3g9tBE7aD20IlDZMYhjqYmjcG4Z5mVCNqk9WQVqurNDZ6DWNDWANA0AVpJJYRajFRWEOrp0EACABAAgAQAIAEACABAAgAQAIAEACABAAgAQAIAEACABAAgAQAIAEACABAAgAQAIAEACABAA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86400" cy="486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633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Location words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563880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s-ES" sz="4000" b="1" dirty="0" smtClean="0"/>
              <a:t>Estar +</a:t>
            </a:r>
          </a:p>
          <a:p>
            <a:r>
              <a:rPr lang="es-ES" sz="2800" dirty="0" err="1" smtClean="0"/>
              <a:t>near</a:t>
            </a:r>
            <a:r>
              <a:rPr lang="es-ES" sz="2800" dirty="0" smtClean="0"/>
              <a:t>         </a:t>
            </a:r>
            <a:r>
              <a:rPr lang="es-ES" sz="2800" dirty="0"/>
              <a:t>		</a:t>
            </a:r>
            <a:r>
              <a:rPr lang="es-ES" sz="2800" b="1" dirty="0">
                <a:solidFill>
                  <a:schemeClr val="accent2"/>
                </a:solidFill>
              </a:rPr>
              <a:t>cerca de</a:t>
            </a:r>
          </a:p>
          <a:p>
            <a:r>
              <a:rPr lang="es-ES" sz="2800" dirty="0" err="1"/>
              <a:t>far</a:t>
            </a:r>
            <a:r>
              <a:rPr lang="es-ES" sz="2800" dirty="0"/>
              <a:t>				</a:t>
            </a:r>
            <a:r>
              <a:rPr lang="es-ES" sz="2800" b="1" dirty="0">
                <a:solidFill>
                  <a:schemeClr val="accent2"/>
                </a:solidFill>
              </a:rPr>
              <a:t>lejos de</a:t>
            </a:r>
            <a:endParaRPr lang="es-ES" sz="2800" dirty="0">
              <a:solidFill>
                <a:schemeClr val="accent2"/>
              </a:solidFill>
            </a:endParaRPr>
          </a:p>
          <a:p>
            <a:r>
              <a:rPr lang="es-ES" sz="2800" dirty="0" err="1" smtClean="0"/>
              <a:t>next</a:t>
            </a:r>
            <a:r>
              <a:rPr lang="es-ES" sz="2800" dirty="0" smtClean="0"/>
              <a:t> </a:t>
            </a:r>
            <a:r>
              <a:rPr lang="es-ES" sz="2800" dirty="0" err="1"/>
              <a:t>to</a:t>
            </a:r>
            <a:r>
              <a:rPr lang="es-ES" sz="2800" dirty="0"/>
              <a:t>      		</a:t>
            </a:r>
            <a:r>
              <a:rPr lang="es-ES" sz="2800" b="1" dirty="0">
                <a:solidFill>
                  <a:schemeClr val="accent2"/>
                </a:solidFill>
              </a:rPr>
              <a:t>al lado de</a:t>
            </a:r>
          </a:p>
          <a:p>
            <a:r>
              <a:rPr lang="es-ES" sz="2800" dirty="0"/>
              <a:t>in/</a:t>
            </a:r>
            <a:r>
              <a:rPr lang="es-ES" sz="2800" dirty="0" err="1"/>
              <a:t>on</a:t>
            </a:r>
            <a:r>
              <a:rPr lang="es-ES" sz="2800" dirty="0"/>
              <a:t>			</a:t>
            </a:r>
            <a:r>
              <a:rPr lang="es-ES" sz="2800" b="1" dirty="0">
                <a:solidFill>
                  <a:schemeClr val="accent2"/>
                </a:solidFill>
              </a:rPr>
              <a:t>en</a:t>
            </a:r>
          </a:p>
          <a:p>
            <a:r>
              <a:rPr lang="es-ES" sz="2800" dirty="0" smtClean="0"/>
              <a:t>in </a:t>
            </a:r>
            <a:r>
              <a:rPr lang="es-ES" sz="2800" dirty="0" err="1"/>
              <a:t>front</a:t>
            </a:r>
            <a:r>
              <a:rPr lang="es-ES" sz="2800" dirty="0"/>
              <a:t> of   	</a:t>
            </a:r>
            <a:r>
              <a:rPr lang="es-ES" sz="2800" dirty="0" smtClean="0"/>
              <a:t>	</a:t>
            </a:r>
            <a:r>
              <a:rPr lang="es-ES" sz="2800" b="1" dirty="0" smtClean="0">
                <a:solidFill>
                  <a:schemeClr val="accent2"/>
                </a:solidFill>
              </a:rPr>
              <a:t>enfrente </a:t>
            </a:r>
            <a:r>
              <a:rPr lang="es-ES" sz="2800" b="1" dirty="0">
                <a:solidFill>
                  <a:schemeClr val="accent2"/>
                </a:solidFill>
              </a:rPr>
              <a:t>de, delante de</a:t>
            </a:r>
          </a:p>
          <a:p>
            <a:r>
              <a:rPr lang="es-ES" sz="2800" dirty="0"/>
              <a:t>in </a:t>
            </a:r>
            <a:r>
              <a:rPr lang="es-ES" sz="2800" dirty="0" err="1"/>
              <a:t>between</a:t>
            </a:r>
            <a:r>
              <a:rPr lang="es-ES" sz="2800" b="1" dirty="0">
                <a:solidFill>
                  <a:schemeClr val="accent2"/>
                </a:solidFill>
              </a:rPr>
              <a:t>		entre </a:t>
            </a:r>
          </a:p>
          <a:p>
            <a:r>
              <a:rPr lang="es-ES" sz="2800" dirty="0" err="1" smtClean="0"/>
              <a:t>under</a:t>
            </a:r>
            <a:r>
              <a:rPr lang="es-ES" sz="2800" dirty="0" smtClean="0"/>
              <a:t>       </a:t>
            </a:r>
            <a:r>
              <a:rPr lang="es-ES" sz="2800" dirty="0"/>
              <a:t>		</a:t>
            </a:r>
            <a:r>
              <a:rPr lang="es-ES" sz="2800" b="1" dirty="0">
                <a:solidFill>
                  <a:schemeClr val="accent2"/>
                </a:solidFill>
              </a:rPr>
              <a:t>debajo de</a:t>
            </a:r>
          </a:p>
          <a:p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left</a:t>
            </a:r>
            <a:r>
              <a:rPr lang="es-ES" sz="2800" dirty="0"/>
              <a:t> of</a:t>
            </a:r>
            <a:r>
              <a:rPr lang="es-ES" sz="2800" b="1" dirty="0">
                <a:solidFill>
                  <a:schemeClr val="accent2"/>
                </a:solidFill>
              </a:rPr>
              <a:t>		a la izquierda de</a:t>
            </a:r>
          </a:p>
          <a:p>
            <a:r>
              <a:rPr lang="es-ES" sz="2800" dirty="0" err="1" smtClean="0"/>
              <a:t>behind</a:t>
            </a:r>
            <a:r>
              <a:rPr lang="es-ES" sz="2800" dirty="0" smtClean="0"/>
              <a:t>   </a:t>
            </a:r>
            <a:r>
              <a:rPr lang="es-ES" sz="2800" dirty="0"/>
              <a:t>		</a:t>
            </a:r>
            <a:r>
              <a:rPr lang="es-ES" sz="2800" dirty="0" smtClean="0"/>
              <a:t>	</a:t>
            </a:r>
            <a:r>
              <a:rPr lang="es-ES" sz="2800" b="1" dirty="0" smtClean="0">
                <a:solidFill>
                  <a:schemeClr val="accent2"/>
                </a:solidFill>
              </a:rPr>
              <a:t>detrás </a:t>
            </a:r>
            <a:r>
              <a:rPr lang="es-ES" sz="2800" b="1" dirty="0">
                <a:solidFill>
                  <a:schemeClr val="accent2"/>
                </a:solidFill>
              </a:rPr>
              <a:t>de </a:t>
            </a:r>
          </a:p>
          <a:p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right</a:t>
            </a:r>
            <a:r>
              <a:rPr lang="es-ES" sz="2800" dirty="0"/>
              <a:t> of</a:t>
            </a:r>
            <a:r>
              <a:rPr lang="es-ES" sz="2800" b="1" dirty="0">
                <a:solidFill>
                  <a:schemeClr val="accent2"/>
                </a:solidFill>
              </a:rPr>
              <a:t>		a la derecha de</a:t>
            </a:r>
          </a:p>
          <a:p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/>
              <a:t>top of 		</a:t>
            </a:r>
            <a:r>
              <a:rPr lang="es-ES" sz="2800" b="1" dirty="0">
                <a:solidFill>
                  <a:schemeClr val="accent2"/>
                </a:solidFill>
              </a:rPr>
              <a:t>encima </a:t>
            </a:r>
            <a:r>
              <a:rPr lang="es-ES" sz="2800" b="1" dirty="0" smtClean="0">
                <a:solidFill>
                  <a:schemeClr val="accent2"/>
                </a:solidFill>
              </a:rPr>
              <a:t>de</a:t>
            </a:r>
          </a:p>
          <a:p>
            <a:pPr marL="114300" indent="0">
              <a:buNone/>
            </a:pPr>
            <a:r>
              <a:rPr lang="es-ES" sz="2800" b="1" dirty="0">
                <a:solidFill>
                  <a:schemeClr val="accent2"/>
                </a:solidFill>
              </a:rPr>
              <a:t>	</a:t>
            </a:r>
            <a:r>
              <a:rPr lang="es-ES" sz="2800" b="1" dirty="0" smtClean="0">
                <a:solidFill>
                  <a:schemeClr val="accent2"/>
                </a:solidFill>
              </a:rPr>
              <a:t>						</a:t>
            </a:r>
            <a:r>
              <a:rPr lang="es-ES" sz="2800" b="1" dirty="0" smtClean="0"/>
              <a:t>+ el*/ la </a:t>
            </a:r>
          </a:p>
          <a:p>
            <a:pPr marL="114300" indent="0">
              <a:buNone/>
            </a:pPr>
            <a:r>
              <a:rPr lang="es-ES" sz="2800" b="1" dirty="0"/>
              <a:t>	</a:t>
            </a:r>
            <a:r>
              <a:rPr lang="es-ES" sz="2800" b="1" dirty="0" smtClean="0"/>
              <a:t>							del**</a:t>
            </a:r>
          </a:p>
          <a:p>
            <a:endParaRPr lang="es-ES" sz="28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16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Regar</a:t>
            </a:r>
            <a:r>
              <a:rPr lang="en-US" b="1" dirty="0" smtClean="0"/>
              <a:t> (</a:t>
            </a:r>
            <a:r>
              <a:rPr lang="en-US" b="1" dirty="0" err="1" smtClean="0"/>
              <a:t>ie</a:t>
            </a:r>
            <a:r>
              <a:rPr lang="en-US" b="1" dirty="0" smtClean="0"/>
              <a:t>)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plantas</a:t>
            </a:r>
            <a:endParaRPr lang="en-US" b="1" dirty="0"/>
          </a:p>
        </p:txBody>
      </p:sp>
      <p:pic>
        <p:nvPicPr>
          <p:cNvPr id="29698" name="Picture 2" descr="C:\Users\mriccio\AppData\Local\Microsoft\Windows\Temporary Internet Files\Content.IE5\YKCF4TP6\MC9001507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5325313" cy="41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14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Sacudir</a:t>
            </a:r>
            <a:r>
              <a:rPr lang="en-US" b="1" dirty="0" smtClean="0"/>
              <a:t> los </a:t>
            </a:r>
            <a:r>
              <a:rPr lang="en-US" b="1" dirty="0" err="1" smtClean="0"/>
              <a:t>muebles</a:t>
            </a:r>
            <a:r>
              <a:rPr lang="en-US" b="1" dirty="0" smtClean="0"/>
              <a:t>        </a:t>
            </a:r>
            <a:br>
              <a:rPr lang="en-US" b="1" dirty="0" smtClean="0"/>
            </a:br>
            <a:r>
              <a:rPr lang="en-US" b="1" dirty="0" err="1" smtClean="0"/>
              <a:t>quitar</a:t>
            </a:r>
            <a:r>
              <a:rPr lang="en-US" b="1" dirty="0" smtClean="0"/>
              <a:t> el </a:t>
            </a:r>
            <a:r>
              <a:rPr lang="en-US" b="1" dirty="0" err="1" smtClean="0"/>
              <a:t>polvo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desempolvar</a:t>
            </a:r>
            <a:endParaRPr lang="en-US" b="1" dirty="0"/>
          </a:p>
        </p:txBody>
      </p:sp>
      <p:pic>
        <p:nvPicPr>
          <p:cNvPr id="30722" name="Picture 2" descr="C:\Users\mriccio\AppData\Local\Microsoft\Windows\Temporary Internet Files\Content.IE5\YKCF4TP6\MC9003516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561438" cy="44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99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Pasar</a:t>
            </a:r>
            <a:r>
              <a:rPr lang="en-US" b="1" dirty="0" smtClean="0"/>
              <a:t> la </a:t>
            </a:r>
            <a:r>
              <a:rPr lang="en-US" b="1" dirty="0" err="1" smtClean="0"/>
              <a:t>aspiradora</a:t>
            </a:r>
            <a:endParaRPr lang="en-US" b="1" dirty="0"/>
          </a:p>
        </p:txBody>
      </p:sp>
      <p:pic>
        <p:nvPicPr>
          <p:cNvPr id="31746" name="Picture 2" descr="C:\Users\mriccio\AppData\Local\Microsoft\Windows\Temporary Internet Files\Content.IE5\AP9C5S4J\MC90037110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643732" cy="40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136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limpiar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mriccio\AppData\Local\Microsoft\Windows\Temporary Internet Files\Content.IE5\AP9C5S4J\MC90028718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634212" cy="405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02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lavar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mriccio\AppData\Local\Microsoft\Windows\Temporary Internet Files\Content.IE5\U247FPW4\MC90043445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724400" cy="368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861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Poner</a:t>
            </a:r>
            <a:r>
              <a:rPr lang="en-US" b="1" dirty="0" smtClean="0"/>
              <a:t> la mesa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3" descr="C:\Users\mriccio\AppData\Local\Microsoft\Windows\Temporary Internet Files\Content.IE5\YKCF4TP6\MC90038937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91200" cy="47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581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Preparar</a:t>
            </a:r>
            <a:r>
              <a:rPr lang="en-US" b="1" dirty="0" smtClean="0"/>
              <a:t> la </a:t>
            </a:r>
            <a:r>
              <a:rPr lang="en-US" b="1" dirty="0" err="1" smtClean="0"/>
              <a:t>cena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mriccio\AppData\Local\Microsoft\Windows\Temporary Internet Files\Content.IE5\JZ05Q83F\MC9002957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3993333" cy="392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502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arreglar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mriccio\AppData\Local\Microsoft\Windows\Temporary Internet Files\Content.IE5\YKCF4TP6\MC9002330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393194" cy="39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17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cuidar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SEBUUExIUFhIXFhUUFRgWFBgWFhcXGBcWFxcUFBgYHCggGBwlHBQUITEhJSkrLi4uFx8zODQsNygtLisBCgoKDg0OGxAQGywkICQuLi8sLCw0LCwsLCwsLCwsLCwsLSwsLCwsLCwsLCwsLCwsLCwsLCwsLCwsLCwsLCwsLP/AABEIAQMAwgMBIgACEQEDEQH/xAAcAAEAAQUBAQAAAAAAAAAAAAAABQEDBAYHAgj/xAA+EAACAQIDBQUFBgQGAwEAAAAAAQIDEQQhMQUGEkFRImFxgZEHEzKhsUJScsHR8BQjsuEVNENigpIkg6IW/8QAGgEBAAMBAQEAAAAAAAAAAAAAAAIDBAUBBv/EACkRAAICAQQABAYDAAAAAAAAAAABAgMRBBIhMRQiQVEFEzNhgaEyQnH/2gAMAwEAAhEDEQA/AO4gAAAAAAHm4B6BC7U3ow2HdqteCl91dqXmo5rzMDDb/YKcre/4e+UZRXm2rIg5xXqS2v2NpBapV4yipKUXF6NNNPwfMuXJZIlQAegAAAAAAAAAAAAAAAAAAAAAAAAAFGwDxVqqKbk7JJtt5JJats5Fvr7Q5VZSpYRuFLNOpmpT68P3Y/Nj2nb3urJ4WjL+VF2qSX25LWN/up+rRzyEOLwMl1ueImmqr1ZV1G3q35leB9D06iWUf7vwJLZO7uJxOdOm+H70so+r18rmdRcnwi+U1FZbI11ZWS4pWWi4nZeCvZG/+yXbdb+L/h5TlKlKE5JSbfBKNneLei1TXh0LWD9mzt/NxFu6Eb/OVvobRuzuxSwNV1acpym4OF52yTabsklnkjVVp7U0zJZqasNG+pi5E/4hJdPQvUdpp6/LM1uLRmVsWSBU8Qmmrpo9kSwAAAAAAAAAAAAAAAAAAAAAGv77bUeGwVWpF2m1wRfSUsrrwu35E+2aR7XY32c2uVWm3/8AUfzIWZUXglDmSOKTfFLx1PVWVuys+WXNvkKWSb/d2bl7NtgqpUeJqK8Kb4aSejn9qfl9fAw1w+ZLaa7bFXHLJLdDcdQSq4pcVR5qm84x6ca5vu08TeXaMW3aMYrNu0YxXi8ki3jMVClTlUqS4acFeT/JLm3yRyjejeipjJcK7FBPs0769JVOr7uXzOjOcNPHC7ObCFmpll9G2bZ3+o07xoRdWX33eNPy+1L5LvNVxm+eLqf6vAulKKh6P4vmQCh1/fkenY589TZP1OhXpq4Lou1sZUn8dSpJ/wC6cpfVnilWlF3jKUX1jJp/JniUra2R54yjcy7ajZ9ib7YrDyV6jqwvnGo+LLulqmdi3f21TxdGNWk8nlJP4oy5xl++h8+yws1BTlCSg3ZSaai3a9k+Zt3ss2o6WN91fsVk0/xRTlGX9S8zRTc84ZTbUsZR2gFEVN5kAAAAAAAAAAAAAAAAAAMDblKc8PVjSdqrhLgfSdrxfrY5fvHv1TxWzqmHq0508VeClHh7PFGabd27x00a9TqG3sROnhqs6UVKpGEpRi/tOKvw+dmjnu1N/dn1aDl/DKrWlH4KlKOTtrKb5LuzKbf9La19jl1SfZy5Z+LO4bAwCoYalSX2YK/4nnNvzbONYDBzq8U4wvTp9upJfBFXTs2/HJa+R1Hf3ajo4Rxi7Tqv3UWtVG15tf8AHLzI6VqClJkdWnOUYI0rfTeN4urwU3/49NtQXKclk6r+du7xNej3E9uhsL+JquUk3Rp5yS+0+VOPj9DolHA1PsUsNRXJcHvJW7+FxSfg34mSTc3uZthBQWEcmw+zq9T4KNSX/GX7+ZMYTcnF1NUoL/c7fJXZ1HDQqK/HKD6cEHC2t73k78jII7Sw0TAezqCzq1W+6Ct83dmy7P3bw1HOFGPF96Xafz0JYM9wCP27s5YjD1KT1cXw90lnF+pzDcm/+IYbr7xX9Hf8zqkvfRz/AJc872SlB28W5Jv08jRtysFxbal2WlTnXqNPVaxSyy1miSjmSK5vys7KipSJU6RzwAAAAAAAAAAAAAAAAACklcgau5mBlNzlhKTm3dvhyb6tLL5E+DxpM9zg1D2gUI0tlVoU4xhHsRtFKKSdSPJGg7Yo4jHUaNWFP+XSoviblFdtP+Y4pu7+Bep07fnCOrs+vCKvLg4kurg1Ky8eGxq24ePhVwkYZcVNe7nHuu+F26ST9UzJe2nj3NFMU+X6Fd0FChgKc5NRU+3J98nlfysjcKWz21eUrd1iE2fsxU6cabV4U5qVPNppKXFFO3TNdGuptUKqlHJnlUItcll05Lowamz2lk7+VmYZrWwcVj1jr1o1o0/dSVZVJKVKVW/Znh7ZKPcuWuZspGxR/qSqcn/IGXRwLkrt2+ZiEjhsWnGzdmhUot+Y8tckvKYuMw3u4uTl2Yq7yzSWbeWvM1v2a4TirYzFfZqVXCm+sYybb87x9DGwX8c9o9r3saTjVhVcqinRqN8Xu50Yr4NYZKzsnfv3TdzZSwuGp0VZ8EbNpWUpNtylbvbb8y6EI7soonOW3DJNFQgaSgAAAAAAAAAAAAAAAAAAAAA8yjc0baO4TjiHXwVf3Em+1BxvB3eaVtE+ln3WN7KNEJQUuyUZOPKNelFrJ6rX+xao11K9uWpL7Sw1+0tefgRSgumpinDZLBvrmpxPdgYNdVKecHePR528OdjH/wATl91fM82lyrb6JSKtfM81qqiszHw1SpPN2UfDN+FzL93xWVr9DzBHp8mZsyneXFyX1JYsYajwxS9fEgN7NuVKfDQw0VLFVFJxva0IRWc5X9EnqzZFKEOTnze+fBs1xc+edoY6vUm/f1aspptNSbVn04dF6GN72S+1JebKfFr2LPDP3Po+4OA4DeDE0GnCvUS6OTlHwcZXR1Pcne1YxOFRKNeKTaXwzjkuOPTPVci2u+M3grnS48m2AAvKgAAAAAAAAAAAAAAAAACjRHYzA84ea6+BJBkZQUuGSjJxeUa601qrPvLX8PC9+FXJTbNO8U+advVP9DD2bTTnaTurP8v7mOUMS2m6FuYbjxGN8kiUwWE4c3r9C61GGSSV/wB2uKeJTt1ZdCtRfPZmnZKS46LtVOzUXZ2ydr28ufI0fYeGk8TiatSpGddzdGPZ0p0/uwTvFNv5I3etUUVc13A7AoxrKtx1ONOTd53U25SleeXJzlby1sSsWWkRr4TZD71bqrEL3kOGOIXlGdtFLo+81PH7sScfe0oTaTSq0f8AVpv7Sj96PNPpbU6xiZptFjhV72V9L87eJmnWs8GmMng41tDY06SjOH8yhN2jOKev3Jr7Mr5WPe7GLdHGUZxeXvIp/hk+CUX5N+h1ieEhL3nBGDllx2+8s05qOaeSz19Dn29mz1RxlKpGm+GpKNTgjm+OMu3GNtb5NeJW4bWmS3blg7KDC2XtOniKaqU3eL6ppp8009GZiOkjnlQAegAAAAAAAAAAAAFCpRgHmc0lduyI6vtZLRN9+iMfatZufDyX1MIujVlcmSeoalwZNfFSnq8uSWh4o1XB3WqMfg6ZeBWz6syy0k92UzZD4hXtw4klPHqSs8nbTkytGrZprMjEj1CVtC7wzxnPJnWtSeMcE1ipcULojsPR4b3d87mNiMTLJLJa3T1fTw5iltFJ2l6r80Z5VSfJ0q/48dMzeJPK/kemWKtOFRa+DWTXei1RwFneU5T6Jt28+pR6lmEZWydlUqLqTg5duTk1KV1Ft3lwrld5+nQx8Xs1VMVRqcWVKUnFWWbkkrdy1fi0XJcXGtOHn1uSGCwKjKU7yvJK6bvFNZXjldZWvnbItj5uCia2c57M2MT0URU0GcAAAAAAAAAAAAAAAFCoAIPa1K078mYMk7X6Zmy16SkrPQicbh+CWWj0/QlO9wjwimOlU59mAVDjbw5A0wkpLKMVkHCTiwZGDw3vLq9na6MczNlStU8U/wAhPoVpOWGY+PwzpxvJp/LPoRJKbw11Oahyjr+L+y+rIvC01xJPicXyWbXSxRBbU2zvVrEEi/DFNK2T8SksVP7z8sjMq7O7HZd5Xv0uuhjPBzWbi8s8rN+hGLrfJYXFXl953JzZWLc1Z62vc19MnNiUGk5PnkvDqetLBValglgAQMoAAAAAAAAAAAAAAAAABRkfth2ivxfkyQbIzbPwx8fyPYxTeGQsk4xyiOaui24tf2/QrF2PamiGy2l+TlD5lN68/DLXEe6WIVOXE++y65ZHvJlqvSTz4W33M98U87ZLBKGhX8lLJHTldtvVu7K05tPJtd6KSVnpYoae0byTntBKPZu3ouL6suYbHqWTVn8iIMvCwyV0rarrczW1whHJ6kTWEwsJy4nFP9e/+/UlUiE2Y37xW0d7+BOEKpZiZbk1IAAsKgAAAAAAAAAAAAAAAWq1aMU3JpRWreSXmXTnHtA2hN1/c3apxSdl9pvO768vmepZLqKXbPaiZ2nvvRhdUk6j6/DH11foWdj7ZqYqNSU1FKLjwqKfO97315GgGw7t7ZhRhKnKLbnK97pJZJL8y2KSZs1eijGh7Flm03LM8VFc/TMjqtdy1eXTkWjWoHzGDOntG3wxb87GfRlxwTacb9+fqQRObMqXprqsv0MeuqW1SS5OjoJtSccmLXw0k27Nrrr6mOTkJWeb1sl8ymJwsZxaeV+asn5GevUYSTOlkhCy9pU6ckpTSvzS4uHvsiN23sedOXxyael22n3Z6MgZxadmrGuSzH3Rfp4V2f259jruxlBx4oyjJS0cXdW6XJQ5VubtCdLFQin2Kj4ZR5PWz8Vl6nU0zPtUeEYtVU654byegADOAAAAAAAAAAAAAAADk+/87Y+f4af9J1g5L7Qv8/P8FP8ApJR7Nmh+r+GQcKqZcMMqmWHb3e5NYLabhlLOPzRMUMTGa7LXhz9DT1UfU9QxDWmpbG1o5ep+G1WvMeH+jdDP2TWSk4trNXSvm7a2XPU1nDYqqsPUqNcTjCUoR5ysm0n4s4/tDfLF4iPBOcX21ODjTjGcJcvdTiuKPk7s9vknDDXZxaq3Xa+ej6P2viIxpNynGOcUm3bNtJJN87uxTA7VWUajs9FJ6PufR95wzdzcXE4marYqc6cLqS423WlzulL4fF5mdvLvjiMLtOpGUYVMPGLgqMsoSjOK7Taz4r8+VmjOqoqvEkXO1yszF/6dQ9om8EMJgZ1Hwufw0lLnUafDlrZZt9yZCU4++owlKPDKUIytzi3FNxfrY5zuzg8RtGtCdeVR4ahK8FOUpRWfEqUHK7lyu3d2Wp1E06WvEXnoqvv2zUo9ojN3JP8AjqCataosvU7Ijlez8P8A+dh5rnUSfjbJnVIme6O2WDdfcrlGf2PQAKjOAAAAAAAAAAAAAAADkvtC/wA/P8EP6TrRyX2hf5+f4If0ko9mzQ/V/DNcKFShYdn1Bn7JwPvJXfwrXv7jGwuHc5KK8+5c2bbg8OoRUVp+833ltcMvLOX8R1iqhsj2/wBIuxVkYOH2JhqdR1IYelGo8+JQin32dsvIzwzVhHzm5lnG4lU4Sl0073yRouNwNOs71YRm882rvPNk9vDiuKagtI6/i/svqyJMtssvB9F8O0qhVmS5ZP7M4VTiopKKSskrJdySMsidkVcrdH8mSxrreYo4Wqr+XbKP3LuGrcE4zX2ZKXodHwtVTgpRzTSa8GjmZtm5+OvCVJvOPaj+F6+jfzKNVDK3Hunnh7TZwURUwGwAAAAAAAAAAAAAAAHJfaF/n5/gh/SdUxFdQV36HKd/W3jHJqylCFvJWfz+qJR7Nmh+r+DXgld2Wv70KGRgKyhUjJ6c+5PmWrs6tkmoto2DZOB93HP4nr+nkSJSKyKm5LCwfHWWSsk5S7Bj47E+7puXTTvb0Mk1rb+L4p8C0jr3y5+hGctqNGio+dal6EZKTbbebbu/FlChUxH1aWDJ2fO0/HL8/wAifpSujWISs0+jubDhp/PM16d8YPn/AIvVian7mQZWzMW6VWM+SefenkzFBfJZWDkJ4eTqEJppNaPNHsgd1MZx0eF/FB8P/H7P6eROo5Mo7Xg6UXlZKgAiSAAAAAAAAAAAAMbGYfjXetDX9rbLhWjwVY6Zp6OL6xZtJ4nBPVJg9TaeUcnx+6FWGdNqpH/rL0eT8ma/tDB1IRkpwlF25xa9Hodvns+L0uixW2fZa3WtmtScZ4eWa/GTcXFnOtyqnv8ADcKf8yk7NPnF3cX3c15IlqlNxdmmjT/fPZu0JpJulfNfepSs1bvX1idCdSjiaN+JSpSs7qVud9VmmXW3Tqn1mLOdXTC2PeGiB2jivdU3LnpHxf7v5Gnt+p1KruVRmleU3brOTs+4s/8A4KiuTf8A7H+h5O1SOho51aeOOWzmYOnw3Kor/Sv4zl+pl0N2KUdKFK/ek/qV7ka3r4eiOU0MPKbtCEpP/am/obDhNm14xjxUpryvl320Oi09mNK3ZS6JF6Ozl95/IlC1xeUYNVd4iO1rBocMBUelOXpb6kVV2vRpYh0q3HHhdpNRTSfTW9s9UmdSezl1fy/Q1/eDceliu0+zUt8ccpd3FqpfUuWpzxL9HPdGOV+z1sbH0nG+HnGUeai7/wDZa38SchtOFryajbW7svU5FtTcXGYaXFTTmlo6bamvFfo2QuN2tiuF0qtWqovJxndNro+LMpWkbeYzyvuXS1CxiUcP7H0HCd9D2c19kOOry95TleWHjFODefDK/wAEX0tnblbvOlELIbJbT2EtyyAAQJAAAAAAAAAAAAApIqADn/tF3adaCqUlepC9kvtRebh3tarxfU5O5tdU15Zr8z6Vq01JWayI2GwqXvfeOnCU+UnBcV+reppr1G2O1rJROnc8ozNnTbpQclaTjFtdG4q69TJKRRUzF6AAAAAAAAAPMo3LNbBwmu1CMvGKf1MgAFnD4eMFaKSXRKy9C8AAAAAAAAAAAAAAAAAAAACgABU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209925" cy="428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760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 say what needs to be done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You’ve got to (do something</a:t>
            </a:r>
            <a:r>
              <a:rPr lang="en-US" sz="3200" dirty="0" smtClean="0"/>
              <a:t>)</a:t>
            </a:r>
          </a:p>
          <a:p>
            <a:pPr lvl="1"/>
            <a:r>
              <a:rPr lang="en-US" sz="2800" dirty="0"/>
              <a:t>	</a:t>
            </a:r>
            <a:r>
              <a:rPr lang="en-US" sz="2800" b="1" dirty="0">
                <a:solidFill>
                  <a:schemeClr val="accent2"/>
                </a:solidFill>
              </a:rPr>
              <a:t>Hay </a:t>
            </a:r>
            <a:r>
              <a:rPr lang="en-US" sz="2800" b="1" dirty="0" err="1">
                <a:solidFill>
                  <a:schemeClr val="accent2"/>
                </a:solidFill>
              </a:rPr>
              <a:t>que</a:t>
            </a:r>
            <a:r>
              <a:rPr lang="en-US" sz="2800" b="1" dirty="0">
                <a:solidFill>
                  <a:schemeClr val="accent2"/>
                </a:solidFill>
              </a:rPr>
              <a:t> + infinitive</a:t>
            </a:r>
          </a:p>
          <a:p>
            <a:r>
              <a:rPr lang="en-US" sz="3200" dirty="0"/>
              <a:t>You should (do something) </a:t>
            </a:r>
            <a:endParaRPr lang="en-US" sz="3200" dirty="0" smtClean="0"/>
          </a:p>
          <a:p>
            <a:pPr lvl="1"/>
            <a:r>
              <a:rPr lang="en-US" sz="2800" dirty="0"/>
              <a:t>	</a:t>
            </a:r>
            <a:r>
              <a:rPr lang="en-US" sz="2800" b="1" dirty="0" err="1">
                <a:solidFill>
                  <a:schemeClr val="accent2"/>
                </a:solidFill>
              </a:rPr>
              <a:t>Debes</a:t>
            </a:r>
            <a:r>
              <a:rPr lang="en-US" sz="2800" b="1" dirty="0">
                <a:solidFill>
                  <a:schemeClr val="accent2"/>
                </a:solidFill>
              </a:rPr>
              <a:t> + infinitive</a:t>
            </a:r>
          </a:p>
          <a:p>
            <a:r>
              <a:rPr lang="en-US" sz="3200" dirty="0"/>
              <a:t>Please (do something</a:t>
            </a:r>
            <a:r>
              <a:rPr lang="en-US" sz="3200" dirty="0" smtClean="0"/>
              <a:t>)</a:t>
            </a:r>
          </a:p>
          <a:p>
            <a:pPr lvl="1"/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 err="1">
                <a:solidFill>
                  <a:schemeClr val="accent2"/>
                </a:solidFill>
              </a:rPr>
              <a:t>Haz</a:t>
            </a:r>
            <a:r>
              <a:rPr lang="en-US" sz="2800" b="1" dirty="0">
                <a:solidFill>
                  <a:schemeClr val="accent2"/>
                </a:solidFill>
              </a:rPr>
              <a:t> el favor de + infinitive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9486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sala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77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 say what needs to be done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991600" cy="495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Tomás</a:t>
            </a:r>
            <a:r>
              <a:rPr lang="en-US" sz="3200" dirty="0" smtClean="0"/>
              <a:t>, </a:t>
            </a:r>
            <a:r>
              <a:rPr lang="en-US" sz="3200" dirty="0"/>
              <a:t>you’ve got to water the plants today</a:t>
            </a:r>
            <a:r>
              <a:rPr lang="en-US" sz="3200" dirty="0" smtClean="0"/>
              <a:t>.</a:t>
            </a:r>
          </a:p>
          <a:p>
            <a:pPr lvl="1"/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 smtClean="0">
                <a:solidFill>
                  <a:schemeClr val="accent2"/>
                </a:solidFill>
              </a:rPr>
              <a:t>Tomas, </a:t>
            </a:r>
            <a:r>
              <a:rPr lang="en-US" sz="2800" b="1" dirty="0">
                <a:solidFill>
                  <a:schemeClr val="accent2"/>
                </a:solidFill>
              </a:rPr>
              <a:t>hay </a:t>
            </a:r>
            <a:r>
              <a:rPr lang="en-US" sz="2800" b="1" dirty="0" err="1">
                <a:solidFill>
                  <a:schemeClr val="accent2"/>
                </a:solidFill>
              </a:rPr>
              <a:t>que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regar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las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plantas</a:t>
            </a:r>
            <a:r>
              <a:rPr lang="en-US" sz="2800" b="1" dirty="0">
                <a:solidFill>
                  <a:schemeClr val="accent2"/>
                </a:solidFill>
              </a:rPr>
              <a:t> hoy.</a:t>
            </a:r>
          </a:p>
          <a:p>
            <a:r>
              <a:rPr lang="en-US" sz="3200" dirty="0" err="1" smtClean="0"/>
              <a:t>Sofía</a:t>
            </a:r>
            <a:r>
              <a:rPr lang="en-US" sz="3200" dirty="0" smtClean="0"/>
              <a:t>, </a:t>
            </a:r>
            <a:r>
              <a:rPr lang="en-US" sz="3200" dirty="0"/>
              <a:t>please tidy up your bedroom. 	</a:t>
            </a:r>
            <a:endParaRPr lang="en-US" sz="3200" dirty="0" smtClean="0"/>
          </a:p>
          <a:p>
            <a:pPr lvl="1"/>
            <a:r>
              <a:rPr lang="en-US" sz="2800" b="1" dirty="0" err="1" smtClean="0">
                <a:solidFill>
                  <a:schemeClr val="accent2"/>
                </a:solidFill>
              </a:rPr>
              <a:t>Sofía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</a:rPr>
              <a:t>haz</a:t>
            </a:r>
            <a:r>
              <a:rPr lang="en-US" sz="2800" b="1" dirty="0">
                <a:solidFill>
                  <a:schemeClr val="accent2"/>
                </a:solidFill>
              </a:rPr>
              <a:t> el favor de </a:t>
            </a:r>
            <a:r>
              <a:rPr lang="en-US" sz="2800" b="1" dirty="0" err="1">
                <a:solidFill>
                  <a:schemeClr val="accent2"/>
                </a:solidFill>
              </a:rPr>
              <a:t>organizar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tu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habitación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</a:p>
          <a:p>
            <a:r>
              <a:rPr lang="en-US" sz="3200" dirty="0" smtClean="0"/>
              <a:t>Miguel</a:t>
            </a:r>
            <a:r>
              <a:rPr lang="en-US" sz="3200" dirty="0"/>
              <a:t>, you should sweep the floor. </a:t>
            </a:r>
            <a:endParaRPr lang="en-US" sz="3200" dirty="0" smtClean="0"/>
          </a:p>
          <a:p>
            <a:pPr lvl="1"/>
            <a:r>
              <a:rPr lang="en-US" sz="2800" dirty="0"/>
              <a:t>	</a:t>
            </a:r>
            <a:r>
              <a:rPr lang="en-US" sz="2800" b="1" dirty="0">
                <a:solidFill>
                  <a:schemeClr val="accent2"/>
                </a:solidFill>
              </a:rPr>
              <a:t>Miguel, </a:t>
            </a:r>
            <a:r>
              <a:rPr lang="en-US" sz="2800" b="1" dirty="0" err="1">
                <a:solidFill>
                  <a:schemeClr val="accent2"/>
                </a:solidFill>
              </a:rPr>
              <a:t>debes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barrer</a:t>
            </a:r>
            <a:r>
              <a:rPr lang="en-US" sz="2800" b="1" dirty="0">
                <a:solidFill>
                  <a:schemeClr val="accent2"/>
                </a:solidFill>
              </a:rPr>
              <a:t> el </a:t>
            </a:r>
            <a:r>
              <a:rPr lang="en-US" sz="2800" b="1" dirty="0" err="1">
                <a:solidFill>
                  <a:schemeClr val="accent2"/>
                </a:solidFill>
              </a:rPr>
              <a:t>piso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68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complain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9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200"/>
            <a:ext cx="9144000" cy="5668963"/>
          </a:xfrm>
        </p:spPr>
        <p:txBody>
          <a:bodyPr>
            <a:noAutofit/>
          </a:bodyPr>
          <a:lstStyle/>
          <a:p>
            <a:r>
              <a:rPr lang="en-US" sz="3200" dirty="0"/>
              <a:t>Oh, what a drag! (This stinks</a:t>
            </a:r>
            <a:r>
              <a:rPr lang="en-US" sz="3200" dirty="0" smtClean="0"/>
              <a:t>!)</a:t>
            </a:r>
          </a:p>
          <a:p>
            <a:pPr lvl="1"/>
            <a:r>
              <a:rPr lang="en-US" sz="2800" b="1" dirty="0" smtClean="0">
                <a:solidFill>
                  <a:schemeClr val="accent2"/>
                </a:solidFill>
              </a:rPr>
              <a:t>¡</a:t>
            </a:r>
            <a:r>
              <a:rPr lang="en-US" sz="2800" b="1" dirty="0">
                <a:solidFill>
                  <a:schemeClr val="accent2"/>
                </a:solidFill>
              </a:rPr>
              <a:t>Ay, </a:t>
            </a:r>
            <a:r>
              <a:rPr lang="en-US" sz="2800" b="1" dirty="0" err="1">
                <a:solidFill>
                  <a:schemeClr val="accent2"/>
                </a:solidFill>
              </a:rPr>
              <a:t>qué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pesado</a:t>
            </a:r>
            <a:r>
              <a:rPr lang="en-US" sz="2800" b="1" dirty="0">
                <a:solidFill>
                  <a:schemeClr val="accent2"/>
                </a:solidFill>
              </a:rPr>
              <a:t>!</a:t>
            </a:r>
          </a:p>
          <a:p>
            <a:r>
              <a:rPr lang="en-US" sz="3200" dirty="0" smtClean="0"/>
              <a:t>I’ve </a:t>
            </a:r>
            <a:r>
              <a:rPr lang="en-US" sz="3200" dirty="0"/>
              <a:t>already done it a thousand times. </a:t>
            </a:r>
          </a:p>
          <a:p>
            <a:pPr lvl="1"/>
            <a:r>
              <a:rPr lang="en-US" sz="2800" b="1" dirty="0" err="1" smtClean="0">
                <a:solidFill>
                  <a:schemeClr val="accent2"/>
                </a:solidFill>
              </a:rPr>
              <a:t>Ya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lo </a:t>
            </a:r>
            <a:r>
              <a:rPr lang="en-US" sz="2800" b="1" dirty="0" err="1">
                <a:solidFill>
                  <a:schemeClr val="accent2"/>
                </a:solidFill>
              </a:rPr>
              <a:t>hice</a:t>
            </a:r>
            <a:r>
              <a:rPr lang="en-US" sz="2800" b="1" dirty="0">
                <a:solidFill>
                  <a:schemeClr val="accent2"/>
                </a:solidFill>
              </a:rPr>
              <a:t> mil </a:t>
            </a:r>
            <a:r>
              <a:rPr lang="en-US" sz="2800" b="1" dirty="0" err="1">
                <a:solidFill>
                  <a:schemeClr val="accent2"/>
                </a:solidFill>
              </a:rPr>
              <a:t>veces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</a:p>
          <a:p>
            <a:r>
              <a:rPr lang="en-US" sz="3200" dirty="0" smtClean="0"/>
              <a:t>I’m </a:t>
            </a:r>
            <a:r>
              <a:rPr lang="en-US" sz="3200" dirty="0"/>
              <a:t>fed up with being here inside. </a:t>
            </a:r>
            <a:endParaRPr lang="en-US" sz="3200" dirty="0" smtClean="0"/>
          </a:p>
          <a:p>
            <a:pPr lvl="1"/>
            <a:r>
              <a:rPr lang="en-US" sz="2800" b="1" dirty="0" err="1" smtClean="0">
                <a:solidFill>
                  <a:schemeClr val="accent2"/>
                </a:solidFill>
              </a:rPr>
              <a:t>Estoy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harto</a:t>
            </a:r>
            <a:r>
              <a:rPr lang="en-US" sz="2800" b="1" dirty="0">
                <a:solidFill>
                  <a:schemeClr val="accent2"/>
                </a:solidFill>
              </a:rPr>
              <a:t> de </a:t>
            </a:r>
            <a:r>
              <a:rPr lang="en-US" sz="2800" b="1" dirty="0" err="1">
                <a:solidFill>
                  <a:schemeClr val="accent2"/>
                </a:solidFill>
              </a:rPr>
              <a:t>estar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aquí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adentro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</a:p>
          <a:p>
            <a:r>
              <a:rPr lang="en-US" sz="3200" dirty="0" smtClean="0"/>
              <a:t>It’s </a:t>
            </a:r>
            <a:r>
              <a:rPr lang="en-US" sz="3200" dirty="0"/>
              <a:t>not fair!	</a:t>
            </a:r>
            <a:endParaRPr lang="en-US" sz="3200" dirty="0" smtClean="0"/>
          </a:p>
          <a:p>
            <a:pPr lvl="1"/>
            <a:r>
              <a:rPr lang="en-US" sz="2800" b="1" dirty="0" smtClean="0">
                <a:solidFill>
                  <a:schemeClr val="accent2"/>
                </a:solidFill>
              </a:rPr>
              <a:t>¡</a:t>
            </a:r>
            <a:r>
              <a:rPr lang="en-US" sz="2800" b="1" dirty="0">
                <a:solidFill>
                  <a:schemeClr val="accent2"/>
                </a:solidFill>
              </a:rPr>
              <a:t>No </a:t>
            </a:r>
            <a:r>
              <a:rPr lang="en-US" sz="2800" b="1" dirty="0" err="1">
                <a:solidFill>
                  <a:schemeClr val="accent2"/>
                </a:solidFill>
              </a:rPr>
              <a:t>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justo</a:t>
            </a:r>
            <a:r>
              <a:rPr lang="en-US" sz="2800" b="1" dirty="0">
                <a:solidFill>
                  <a:schemeClr val="accent2"/>
                </a:solidFill>
              </a:rPr>
              <a:t>!</a:t>
            </a:r>
          </a:p>
          <a:p>
            <a:r>
              <a:rPr lang="en-US" sz="3200" dirty="0" smtClean="0"/>
              <a:t>Matt </a:t>
            </a:r>
            <a:r>
              <a:rPr lang="en-US" sz="3200" dirty="0"/>
              <a:t>never has to take care of him! 	</a:t>
            </a:r>
            <a:endParaRPr lang="en-US" sz="3200" dirty="0" smtClean="0"/>
          </a:p>
          <a:p>
            <a:pPr lvl="1"/>
            <a:r>
              <a:rPr lang="en-US" sz="2800" b="1" dirty="0" smtClean="0">
                <a:solidFill>
                  <a:schemeClr val="accent2"/>
                </a:solidFill>
              </a:rPr>
              <a:t>A </a:t>
            </a:r>
            <a:r>
              <a:rPr lang="en-US" sz="2800" b="1" dirty="0">
                <a:solidFill>
                  <a:schemeClr val="accent2"/>
                </a:solidFill>
              </a:rPr>
              <a:t>Matt </a:t>
            </a:r>
            <a:r>
              <a:rPr lang="en-US" sz="2800" b="1" dirty="0" err="1">
                <a:solidFill>
                  <a:schemeClr val="accent2"/>
                </a:solidFill>
              </a:rPr>
              <a:t>nunca</a:t>
            </a:r>
            <a:r>
              <a:rPr lang="en-US" sz="2800" b="1" dirty="0">
                <a:solidFill>
                  <a:schemeClr val="accent2"/>
                </a:solidFill>
              </a:rPr>
              <a:t> le </a:t>
            </a:r>
            <a:r>
              <a:rPr lang="en-US" sz="2800" b="1" dirty="0" err="1">
                <a:solidFill>
                  <a:schemeClr val="accent2"/>
                </a:solidFill>
              </a:rPr>
              <a:t>toca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cuidarlo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43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alfombra</a:t>
            </a:r>
            <a:endParaRPr lang="en-US" dirty="0"/>
          </a:p>
        </p:txBody>
      </p:sp>
      <p:pic>
        <p:nvPicPr>
          <p:cNvPr id="1026" name="Picture 2" descr="C:\Users\mriccio\AppData\Local\Microsoft\Windows\Temporary Internet Files\Content.IE5\U247FPW4\MC900030361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5100676" cy="333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90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el </a:t>
            </a:r>
            <a:r>
              <a:rPr lang="es-ES" b="1" dirty="0" smtClean="0"/>
              <a:t>sillón</a:t>
            </a:r>
            <a:endParaRPr lang="en-US" dirty="0"/>
          </a:p>
        </p:txBody>
      </p:sp>
      <p:pic>
        <p:nvPicPr>
          <p:cNvPr id="2050" name="Picture 2" descr="C:\Users\mriccio\AppData\Local\Microsoft\Windows\Temporary Internet Files\Content.IE5\AP9C5S4J\MC90023949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4088283" cy="41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9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cuadro</a:t>
            </a:r>
            <a:endParaRPr lang="en-US" b="1" dirty="0"/>
          </a:p>
        </p:txBody>
      </p:sp>
      <p:pic>
        <p:nvPicPr>
          <p:cNvPr id="3074" name="Picture 2" descr="C:\Users\mriccio\AppData\Local\Microsoft\Windows\Temporary Internet Files\Content.IE5\U247FPW4\MC9002289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837119"/>
            <a:ext cx="4590932" cy="44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510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techo</a:t>
            </a:r>
            <a:endParaRPr lang="en-US" b="1" dirty="0"/>
          </a:p>
        </p:txBody>
      </p:sp>
      <p:pic>
        <p:nvPicPr>
          <p:cNvPr id="4098" name="Picture 2" descr="C:\Users\mriccio\AppData\Local\Microsoft\Windows\Temporary Internet Files\Content.IE5\AP9C5S4J\MP9004486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6276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riccio\AppData\Local\Microsoft\Windows\Temporary Internet Files\Content.IE5\YKCF4TP6\MP900439313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766072" cy="317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10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2691</TotalTime>
  <Words>293</Words>
  <Application>Microsoft Office PowerPoint</Application>
  <PresentationFormat>On-screen Show (4:3)</PresentationFormat>
  <Paragraphs>101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Apothecary</vt:lpstr>
      <vt:lpstr>Chapter 2- vocab 2</vt:lpstr>
      <vt:lpstr>Describing a house</vt:lpstr>
      <vt:lpstr>¿ME DICES DÓNDE ESTÁ EL BAÑO?</vt:lpstr>
      <vt:lpstr>Location words</vt:lpstr>
      <vt:lpstr>La sala</vt:lpstr>
      <vt:lpstr>la alfombra</vt:lpstr>
      <vt:lpstr>el sillón</vt:lpstr>
      <vt:lpstr>El cuadro</vt:lpstr>
      <vt:lpstr>El techo</vt:lpstr>
      <vt:lpstr>El baño</vt:lpstr>
      <vt:lpstr>el lavabo          el lavamanos      el lavatorio </vt:lpstr>
      <vt:lpstr>la bañera            la tina</vt:lpstr>
      <vt:lpstr>el inodoro           el wAter  </vt:lpstr>
      <vt:lpstr>la ducha</vt:lpstr>
      <vt:lpstr>El espejo</vt:lpstr>
      <vt:lpstr>La habitación/ El dormitorio/el cuarto</vt:lpstr>
      <vt:lpstr>la pared</vt:lpstr>
      <vt:lpstr>la lámpara</vt:lpstr>
      <vt:lpstr>EL piso</vt:lpstr>
      <vt:lpstr>La ventana</vt:lpstr>
      <vt:lpstr>El telEvisor</vt:lpstr>
      <vt:lpstr>La puerta</vt:lpstr>
      <vt:lpstr>La mesita de noche</vt:lpstr>
      <vt:lpstr>El escritorio</vt:lpstr>
      <vt:lpstr>la cómoda</vt:lpstr>
      <vt:lpstr>El estante</vt:lpstr>
      <vt:lpstr>La cocina</vt:lpstr>
      <vt:lpstr>el fregadero</vt:lpstr>
      <vt:lpstr>La estufa</vt:lpstr>
      <vt:lpstr>El lavaplatos</vt:lpstr>
      <vt:lpstr>La lavadora</vt:lpstr>
      <vt:lpstr>La secadora</vt:lpstr>
      <vt:lpstr>La mesa</vt:lpstr>
      <vt:lpstr>EL microondas</vt:lpstr>
      <vt:lpstr>El Horno</vt:lpstr>
      <vt:lpstr>Los quehaceres</vt:lpstr>
      <vt:lpstr>barrer</vt:lpstr>
      <vt:lpstr>Darle de comer al perro</vt:lpstr>
      <vt:lpstr>organizar</vt:lpstr>
      <vt:lpstr>Regar (ie) las plantas</vt:lpstr>
      <vt:lpstr>Sacudir los muebles         quitar el polvo desempolvar</vt:lpstr>
      <vt:lpstr>Pasar la aspiradora</vt:lpstr>
      <vt:lpstr>limpiar</vt:lpstr>
      <vt:lpstr>lavar</vt:lpstr>
      <vt:lpstr>Poner la mesa</vt:lpstr>
      <vt:lpstr>Preparar la cena</vt:lpstr>
      <vt:lpstr>arreglar</vt:lpstr>
      <vt:lpstr>cuidar</vt:lpstr>
      <vt:lpstr>To say what needs to be done</vt:lpstr>
      <vt:lpstr>To say what needs to be done</vt:lpstr>
      <vt:lpstr>To complain</vt:lpstr>
      <vt:lpstr>PowerPoint Presentation</vt:lpstr>
    </vt:vector>
  </TitlesOfParts>
  <Company>Trumbull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2- vocab 2</dc:title>
  <dc:creator>Trumbull Public Schools</dc:creator>
  <cp:lastModifiedBy>Temp</cp:lastModifiedBy>
  <cp:revision>17</cp:revision>
  <dcterms:created xsi:type="dcterms:W3CDTF">2013-11-01T15:36:38Z</dcterms:created>
  <dcterms:modified xsi:type="dcterms:W3CDTF">2014-10-21T16:32:12Z</dcterms:modified>
</cp:coreProperties>
</file>