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9"/>
  </p:handoutMasterIdLst>
  <p:sldIdLst>
    <p:sldId id="298" r:id="rId2"/>
    <p:sldId id="256" r:id="rId3"/>
    <p:sldId id="289" r:id="rId4"/>
    <p:sldId id="287" r:id="rId5"/>
    <p:sldId id="292" r:id="rId6"/>
    <p:sldId id="299" r:id="rId7"/>
    <p:sldId id="296" r:id="rId8"/>
    <p:sldId id="295" r:id="rId9"/>
    <p:sldId id="294" r:id="rId10"/>
    <p:sldId id="293" r:id="rId11"/>
    <p:sldId id="291" r:id="rId12"/>
    <p:sldId id="300" r:id="rId13"/>
    <p:sldId id="301" r:id="rId14"/>
    <p:sldId id="297" r:id="rId15"/>
    <p:sldId id="257" r:id="rId16"/>
    <p:sldId id="259" r:id="rId17"/>
    <p:sldId id="265" r:id="rId18"/>
    <p:sldId id="273" r:id="rId19"/>
    <p:sldId id="261" r:id="rId20"/>
    <p:sldId id="262" r:id="rId21"/>
    <p:sldId id="282" r:id="rId22"/>
    <p:sldId id="279" r:id="rId23"/>
    <p:sldId id="280" r:id="rId24"/>
    <p:sldId id="278" r:id="rId25"/>
    <p:sldId id="274" r:id="rId26"/>
    <p:sldId id="277" r:id="rId27"/>
    <p:sldId id="264" r:id="rId28"/>
    <p:sldId id="263" r:id="rId29"/>
    <p:sldId id="272" r:id="rId30"/>
    <p:sldId id="276" r:id="rId31"/>
    <p:sldId id="270" r:id="rId32"/>
    <p:sldId id="267" r:id="rId33"/>
    <p:sldId id="266" r:id="rId34"/>
    <p:sldId id="283" r:id="rId35"/>
    <p:sldId id="269" r:id="rId36"/>
    <p:sldId id="284" r:id="rId37"/>
    <p:sldId id="268" r:id="rId38"/>
    <p:sldId id="281" r:id="rId39"/>
    <p:sldId id="275" r:id="rId40"/>
    <p:sldId id="271" r:id="rId41"/>
    <p:sldId id="285" r:id="rId42"/>
    <p:sldId id="286" r:id="rId43"/>
    <p:sldId id="302" r:id="rId44"/>
    <p:sldId id="303" r:id="rId45"/>
    <p:sldId id="304" r:id="rId46"/>
    <p:sldId id="305" r:id="rId47"/>
    <p:sldId id="29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7" autoAdjust="0"/>
    <p:restoredTop sz="94660"/>
  </p:normalViewPr>
  <p:slideViewPr>
    <p:cSldViewPr>
      <p:cViewPr varScale="1">
        <p:scale>
          <a:sx n="73" d="100"/>
          <a:sy n="73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40DEA-A10B-49BC-B9DA-D72D7C7BB8DB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1ED62-D726-4BDD-A6BE-E01DBA204D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6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F04-9F05-4B41-8822-A0FBAEAC9DE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9FB1-EB3A-44D2-9CC8-121338846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F04-9F05-4B41-8822-A0FBAEAC9DE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9FB1-EB3A-44D2-9CC8-121338846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F04-9F05-4B41-8822-A0FBAEAC9DE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9FB1-EB3A-44D2-9CC8-121338846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F04-9F05-4B41-8822-A0FBAEAC9DE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9FB1-EB3A-44D2-9CC8-121338846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F04-9F05-4B41-8822-A0FBAEAC9DE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9FB1-EB3A-44D2-9CC8-121338846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F04-9F05-4B41-8822-A0FBAEAC9DE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9FB1-EB3A-44D2-9CC8-121338846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F04-9F05-4B41-8822-A0FBAEAC9DE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9FB1-EB3A-44D2-9CC8-121338846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F04-9F05-4B41-8822-A0FBAEAC9DE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9FB1-EB3A-44D2-9CC8-121338846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F04-9F05-4B41-8822-A0FBAEAC9DE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9FB1-EB3A-44D2-9CC8-121338846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F04-9F05-4B41-8822-A0FBAEAC9DE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9FB1-EB3A-44D2-9CC8-121338846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F04-9F05-4B41-8822-A0FBAEAC9DE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F89FB1-EB3A-44D2-9CC8-1213388469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C8DF04-9F05-4B41-8822-A0FBAEAC9DE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F89FB1-EB3A-44D2-9CC8-1213388469C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lagrande.wordpress.com/2013/03/05/comisaria-de-bellavista-considerada-entre-las-diez-mejores-del-pais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guia.rehoteles.com/parque-de-bombas-en-san-juan-homenaje-a-los-bomberos-de-ponc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Empezar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 smtClean="0">
                <a:solidFill>
                  <a:srgbClr val="7030A0"/>
                </a:solidFill>
                <a:latin typeface="+mj-lt"/>
              </a:rPr>
              <a:t>¿</a:t>
            </a:r>
            <a:r>
              <a:rPr lang="en-US" sz="5400" b="1" dirty="0" err="1" smtClean="0">
                <a:solidFill>
                  <a:srgbClr val="7030A0"/>
                </a:solidFill>
                <a:latin typeface="+mj-lt"/>
              </a:rPr>
              <a:t>Qué</a:t>
            </a:r>
            <a:r>
              <a:rPr lang="en-US" sz="5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+mj-lt"/>
              </a:rPr>
              <a:t>hiciste</a:t>
            </a:r>
            <a:r>
              <a:rPr lang="en-US" sz="5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+mj-lt"/>
              </a:rPr>
              <a:t>durante</a:t>
            </a:r>
            <a:r>
              <a:rPr lang="en-US" sz="5400" b="1" dirty="0" smtClean="0">
                <a:solidFill>
                  <a:srgbClr val="7030A0"/>
                </a:solidFill>
                <a:latin typeface="+mj-lt"/>
              </a:rPr>
              <a:t> el fin de </a:t>
            </a:r>
            <a:r>
              <a:rPr lang="en-US" sz="5400" b="1" dirty="0" err="1" smtClean="0">
                <a:solidFill>
                  <a:srgbClr val="7030A0"/>
                </a:solidFill>
                <a:latin typeface="+mj-lt"/>
              </a:rPr>
              <a:t>semana</a:t>
            </a:r>
            <a:r>
              <a:rPr lang="en-US" sz="5400" b="1" dirty="0" smtClean="0">
                <a:solidFill>
                  <a:srgbClr val="7030A0"/>
                </a:solidFill>
                <a:latin typeface="+mj-lt"/>
              </a:rPr>
              <a:t> (3 </a:t>
            </a:r>
            <a:r>
              <a:rPr lang="en-US" sz="5400" b="1" dirty="0" err="1" smtClean="0">
                <a:solidFill>
                  <a:srgbClr val="7030A0"/>
                </a:solidFill>
                <a:latin typeface="+mj-lt"/>
              </a:rPr>
              <a:t>cosas</a:t>
            </a:r>
            <a:r>
              <a:rPr lang="en-US" sz="5400" b="1" dirty="0" smtClean="0">
                <a:solidFill>
                  <a:srgbClr val="7030A0"/>
                </a:solidFill>
                <a:latin typeface="+mj-lt"/>
              </a:rPr>
              <a:t>)?</a:t>
            </a:r>
          </a:p>
          <a:p>
            <a:pPr algn="ctr">
              <a:buNone/>
            </a:pPr>
            <a:endParaRPr lang="en-US" sz="5400" b="1" dirty="0" smtClean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Permitir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4648200"/>
            <a:ext cx="8229600" cy="1828800"/>
          </a:xfrm>
        </p:spPr>
        <p:txBody>
          <a:bodyPr/>
          <a:lstStyle/>
          <a:p>
            <a:r>
              <a:rPr lang="en-US" dirty="0" smtClean="0"/>
              <a:t>Se </a:t>
            </a:r>
            <a:r>
              <a:rPr lang="en-US" b="1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montar</a:t>
            </a:r>
            <a:r>
              <a:rPr lang="en-US" dirty="0" smtClean="0"/>
              <a:t> en </a:t>
            </a:r>
            <a:r>
              <a:rPr lang="en-US" dirty="0" err="1" smtClean="0"/>
              <a:t>bicicleta</a:t>
            </a:r>
            <a:r>
              <a:rPr lang="en-US" dirty="0" smtClean="0"/>
              <a:t> en el </a:t>
            </a:r>
            <a:r>
              <a:rPr lang="en-US" dirty="0" err="1" smtClean="0"/>
              <a:t>parque</a:t>
            </a:r>
            <a:r>
              <a:rPr lang="en-US" dirty="0" smtClean="0"/>
              <a:t>.</a:t>
            </a:r>
          </a:p>
        </p:txBody>
      </p:sp>
      <p:pic>
        <p:nvPicPr>
          <p:cNvPr id="73731" name="Picture 3" descr="C:\Users\jbenefico\AppData\Local\Microsoft\Windows\Temporary Internet Files\Content.IE5\U8ZHSU0F\MC9000539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04800"/>
            <a:ext cx="3733800" cy="3707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Prohibir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4038600"/>
            <a:ext cx="8229600" cy="1828800"/>
          </a:xfrm>
        </p:spPr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prohíbe</a:t>
            </a:r>
            <a:r>
              <a:rPr lang="en-US" dirty="0" smtClean="0"/>
              <a:t> </a:t>
            </a:r>
            <a:r>
              <a:rPr lang="en-US" dirty="0" err="1" smtClean="0"/>
              <a:t>fumar</a:t>
            </a:r>
            <a:r>
              <a:rPr lang="en-US" dirty="0" smtClean="0"/>
              <a:t>.</a:t>
            </a:r>
          </a:p>
        </p:txBody>
      </p:sp>
      <p:pic>
        <p:nvPicPr>
          <p:cNvPr id="71682" name="Picture 2" descr="C:\Users\jbenefico\AppData\Local\Microsoft\Windows\Temporary Internet Files\Content.IE5\I41HYRF9\MC9001413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685800"/>
            <a:ext cx="3694481" cy="3004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Preguntarle</a:t>
            </a:r>
            <a:r>
              <a:rPr lang="en-US" dirty="0" smtClean="0"/>
              <a:t> a </a:t>
            </a:r>
            <a:r>
              <a:rPr lang="en-US" dirty="0" err="1" smtClean="0"/>
              <a:t>alguien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4343400"/>
            <a:ext cx="8229600" cy="182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Ella le </a:t>
            </a:r>
            <a:r>
              <a:rPr lang="en-US" sz="2800" b="1" dirty="0" err="1" smtClean="0"/>
              <a:t>preguntó</a:t>
            </a:r>
            <a:r>
              <a:rPr lang="en-US" sz="2800" dirty="0" smtClean="0"/>
              <a:t> </a:t>
            </a:r>
            <a:r>
              <a:rPr lang="en-US" sz="2800" dirty="0" err="1" smtClean="0"/>
              <a:t>direcciones</a:t>
            </a:r>
            <a:r>
              <a:rPr lang="en-US" sz="2800" dirty="0" smtClean="0"/>
              <a:t> a </a:t>
            </a:r>
            <a:r>
              <a:rPr lang="en-US" sz="2800" dirty="0" err="1" smtClean="0"/>
              <a:t>él</a:t>
            </a:r>
            <a:r>
              <a:rPr lang="en-US" sz="2800" dirty="0" smtClean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99656"/>
            <a:ext cx="4191000" cy="248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07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Cortarse</a:t>
            </a:r>
            <a:r>
              <a:rPr lang="en-US" dirty="0" smtClean="0"/>
              <a:t> el </a:t>
            </a:r>
            <a:r>
              <a:rPr lang="en-US" dirty="0" err="1" smtClean="0"/>
              <a:t>pelo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4038600"/>
            <a:ext cx="8229600" cy="18288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Él</a:t>
            </a:r>
            <a:r>
              <a:rPr lang="en-US" sz="2800" dirty="0" smtClean="0"/>
              <a:t> </a:t>
            </a:r>
            <a:r>
              <a:rPr lang="en-US" sz="2800" dirty="0" err="1" smtClean="0"/>
              <a:t>fue</a:t>
            </a:r>
            <a:r>
              <a:rPr lang="en-US" sz="2800" dirty="0" smtClean="0"/>
              <a:t> a la </a:t>
            </a:r>
            <a:r>
              <a:rPr lang="en-US" sz="2800" dirty="0" err="1" smtClean="0"/>
              <a:t>peluquería</a:t>
            </a:r>
            <a:r>
              <a:rPr lang="en-US" sz="2800" dirty="0" smtClean="0"/>
              <a:t> para </a:t>
            </a:r>
            <a:r>
              <a:rPr lang="en-US" sz="2800" b="1" dirty="0" err="1" smtClean="0"/>
              <a:t>cortarse</a:t>
            </a:r>
            <a:r>
              <a:rPr lang="en-US" sz="2800" b="1" dirty="0" smtClean="0"/>
              <a:t> el </a:t>
            </a:r>
            <a:r>
              <a:rPr lang="en-US" sz="2800" b="1" dirty="0" err="1" smtClean="0"/>
              <a:t>pelo</a:t>
            </a:r>
            <a:r>
              <a:rPr lang="en-US" sz="2800" dirty="0" smtClean="0"/>
              <a:t>. </a:t>
            </a:r>
          </a:p>
        </p:txBody>
      </p:sp>
      <p:pic>
        <p:nvPicPr>
          <p:cNvPr id="3074" name="Picture 2" descr="http://www.guiainfantil.com/images/blog/700/736/001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27336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96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20112"/>
          </a:xfrm>
        </p:spPr>
        <p:txBody>
          <a:bodyPr>
            <a:normAutofit/>
          </a:bodyPr>
          <a:lstStyle/>
          <a:p>
            <a:r>
              <a:rPr lang="en-US" sz="8800" dirty="0" err="1" smtClean="0"/>
              <a:t>Lugares</a:t>
            </a:r>
            <a:r>
              <a:rPr lang="en-US" sz="8800" dirty="0" smtClean="0"/>
              <a:t> (places)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5814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 el pueblo</a:t>
            </a:r>
            <a:endParaRPr lang="en-US" dirty="0"/>
          </a:p>
        </p:txBody>
      </p:sp>
      <p:pic>
        <p:nvPicPr>
          <p:cNvPr id="1026" name="Picture 2" descr="http://cache2.asset-cache.net/xc/81774881.jpg?v=1&amp;c=IWSAsset&amp;k=2&amp;d=38FCB2103A208D770329EDB964B68AA0BBAACFB58B8CC4D8600E4103B51EAA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3593977" cy="27622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46482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http://www.gettyimages.com/detail/81774881/Retrofile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533400"/>
            <a:ext cx="299953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latin typeface="+mj-lt"/>
              </a:rPr>
              <a:t>En la ciudad</a:t>
            </a:r>
            <a:endParaRPr lang="en-US" sz="4500" dirty="0">
              <a:latin typeface="+mj-lt"/>
            </a:endParaRPr>
          </a:p>
        </p:txBody>
      </p:sp>
      <p:pic>
        <p:nvPicPr>
          <p:cNvPr id="1028" name="Picture 4" descr="http://divingdr.com/wp-content/uploads/2008/10/santo-doming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3759200" cy="2819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419600" y="4572000"/>
            <a:ext cx="419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http://divingdominicanrepublic.com/fun-trips/island-excursions/santo-domingo/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ayuntamiento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029200"/>
            <a:ext cx="8229600" cy="1828800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alcalde</a:t>
            </a:r>
            <a:r>
              <a:rPr lang="en-US" dirty="0" smtClean="0"/>
              <a:t> </a:t>
            </a:r>
            <a:r>
              <a:rPr lang="en-US" dirty="0" err="1" smtClean="0"/>
              <a:t>trabaja</a:t>
            </a:r>
            <a:r>
              <a:rPr lang="en-US" dirty="0" smtClean="0"/>
              <a:t> </a:t>
            </a:r>
            <a:r>
              <a:rPr lang="en-US" dirty="0" err="1" smtClean="0"/>
              <a:t>aquí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AutoShape 2" descr="data:image/jpeg;base64,/9j/4AAQSkZJRgABAQAAAQABAAD/2wCEAAkGBxQSEhQUExQVFRQXFRoYGBcYGBwYGBQWFxQWFxYWGBcZHCggGBolHBgYITEhJSkrLi4uGB8zODMsNygtLisBCgoKDg0OGxAQGywlHCQsLCwsLCwsLCwsLCwsLCwsLCwsLCwsLCwsLCwsLCwsLCwsLCwsLCwsLCwsLCwsLCwsLP/AABEIALgBEwMBIgACEQEDEQH/xAAbAAABBQEBAAAAAAAAAAAAAAADAQIEBQYAB//EAEUQAAIBAgQDBgMECAMGBwEAAAECEQADBBIhMQVBUQYTImFxgTKRoSNCscEHFFJictHh8DOCokOSsrPS8RUWY3ODk8JT/8QAGgEAAwEBAQEAAAAAAAAAAAAAAAECAwQFBv/EADARAAICAQMDAQcEAQUAAAAAAAABAhEhAxIxBEFR8DJhgZGhscETInHhFAVCUmLR/9oADAMBAAIRAxEAPwDfYM6cqlZTyqvsMraqQR1GtTkIA0NekzhTH5Z3FQb+FA1qcl4GhXLIpJ0DyVRMVHvuTU/FYUcqhG1FdEWjCVkYpNORBRu7pVt1dkUITI2NBYRUrLQrgk60kNgrhMTQSasGtDLUVlFVFoiSZGZqaalQKGzCtUzNgKSimkqyRlNotIRQSwOUZpgTETzjePpT6rr2MQXR8PhOUsRqDBkBj9Yqfh7odQymVOxrKE4uTXvNZwaSfuHU5RTgtOitGQhwNPR6DFOC1LiUpEwNI0p6p1NAttpFI92Kx2eDbf3JDmOdFS4tVbOTTrNssYFN6WMsS1s4RLvXROlMuXDsaeuBIIOYUYYYczp9ai4oupPkr85Okmut2yTsYq0s20G1EZ1HOh6nZIFp+WRUwcinJg431orY0Dao7YsnoKipsq4IMbCdK6obXT1rqeyXkN8fAJbfMSDG40PzFGucY7kL3rLBMAscusTGb4fw9a8rT9Jt8f7K0f8AeH5029+kh3jPh7TAcjmg+ory46jXDPRcE+T2WxjEciDE7A6T6HZvYmp5WRzrw1P0lMqZVw1pRrsTuecER/fzlYL9KtxGE21yjcSTPpO3oIrZdQu5i9F9j164ajXBWb4T+kXB34DsbTnk20nzrT2riOoZCGU7FSCD7iuqE4y4OecWuQGSuKxqaMwqJxAxbuHojH5KTWt4tkKLbpcjs9DZhSomg9BTLCysz1+hIq1RDUh/f6RQ5pQJnyMe9OyVWDPIFhQytSCtMK1aZDQDLXZaKVpIq7IoGFpSlEC0DiNxktO6KGKiYLZPrB18qJSUVbGotukY+7wkjFXbdwIbL4ditx5Yq+ZVhnbbeYHKtD2awLWsNbVyS8EsSZ1J5TyiKoMHxGWBxAtBXUkA5mcmYyqrAltpkAe9Mt8fuYXwrbe5ZziGclWysYAhgO7A0+PfXavL0daEJ2z0tXSnOFI2uWnovnSqNjESP720pRXpvJ5qwI9o9KZkNGz0wk0lY3Q3LTSKeaSKpEi2RB5e9Ecxrp7UICnRSazZSeKHd+a7v2602K6ltXge5+Re8NITXRSRRSC2caSnZa7LQA2up2WupDPOW7DEHWfLWqjF8Gw1t2R7wVlMFSdQd+leqi0NTzFeZ8Xsi5xNCVYg3hJG2l1t/DroI3r5pyPoEsgsD2cs3yRau5yBJCkaDbp1qZb7Km0zAiQUBIYA7sQOXkaP+jdYu4lsjCQo16F3OnhHStpeUG6+4HdoP9V2mhPizy3G8BUmVHd+S6qfOKBhBi8Mc1i4w/gYrPqp0PvNbl7amRuwiQNSJ2np700cCZxmjKJiI1Mzz9p5VEZyKcYlXw79J2JteHEW1uecd2300PyqVwjtOcfjEt37xS02bLbQC2hORsqsSxZjMR1MaULGcCbLqpg8iP50Ps1wf7RSUUBbqcv3hrO4qtXqJvTcW3wKGlGM1KPJbYVsfaxr4aziLdwBj4b+yiAwGYeIDKRAr0PD4QhRA0ifnrXlnanApdxXfqz+DL4v/wCgt65iCJ168xBoOB7S8Twp+zuC7b3Ft4bKOgDQ2nka16Xq2ordzQa/S7tNz/7fhno/Am7xsQ0HL+sFV8wtu2pPzU1Ou2spPrt00FY7s/2ys8PtpaxKvNxnJZYbKQRIYA/vA6TV1iO1mHM3Qxe28BMiMzMVCyMoEqfEd4rt0urjKneLf5OKfSTzS4V/YtHX5cvPQfzoJFJxnjlixYwj389kXUJBZZykw+W5lnKYPmNDSpb8MyIaWUgyCreJT8iDXZpa0ZOkcepoyinJ+4bFdlorW9YGuuh6id/lrSEax/ekfzrdNHO0Zvi/aI2Tl7ohpIBeTmjmiWwxYepWqnLjMUoNxmVDyJFhNeYCZrjH1YVuXshoBE60KzhVABgbCvH/ANQ1JwlTdr5Hq9FGEo2lkyWG7LbjvXE/F3QKK38TEl29ZO9FxnZJLctaZrbdRLA6QQ6z4gfnWwFumYqGBE6kaD23rghK02zteGYHCY6/gSEYDuydEck2/wD4bsfZ/wADCOkb1suH45b6Z1DDkQwgqenQ+oJHnVV2dwE24cSFciCJGmQ7Hf4jWjCAaDSvZ6Jyym8I8rrFHDSywMV0UUrSZa9CzhoHFdFFy0uSiwoDFdFHyV2SlYUBy12Wp54e8TloHdeVSpp8FODXKAqlPFmi2VEidqnXLqkRFZzm08GkIJrJBW2BRrSCk7ta7bY1lK2bRwGyr0FdTBdFJWW2RpuRQA+4rLXeyrtc7zvYIYsDlMqWJ2MTzrRWXPPT2OvyFEz9DPlDfyrxaZ6llT2f4K2Hd2zK2bLotsIPCTvlAHOj8TxgtPdZjACryO4DEDTbferJbnP4fY/9NZDit269y8mTMojO7+G0BAYSB4mEAHcbbVaJbI54zl7pkUd2MrEQVylY8BYmD8zyqfY7bKWKstsgRGrrtoPERH4VVYPgJvuGNzOsaESFGsZVB1AFWo7MWwTHIa6elFpD5C8W48l+0cmZbmZTJAdCACCAyTGh5x7VDwvEm2Zcwb9gydWMht+WvLf2qJxLs6FGZRBzKBlMGCwBj51Hu4N0OjEj/wBRJ9s/8jSwNE29j7d3w3Cy3EmQpgeFCCNNG2iD1HQmi4N0YlWYtLeE5QAAdhIOvvVcbtyDmQMp08JzADyDSfkRQ+GuufKqsNCdZVlbfNMn+xy3ro6bR09SWyXh17mRr6upCH7eLuvoW1/h4ZGzgZBJ2zAiNdNZ0WoL8OtXcMiWLkZbrPFs7SqgHX0bTTapWHvXCvguBpWCxBlRy8SZiCPapmFZrnfuFVSklfhYlYkjTlpz61zx02ntTOnV6h6knqPlrt/BM7S43E4fCYFQRfuLluk3OWW2Bl35kg76RRP/ADthkcWjbuoHRSHI0Nx0lwdZHizbTyqIeI96io5AcBskjQSCZ1O3h61GwWFL6ObZGkFSfEeYyNtGkaneuiWpqaM3HusGGlHT1IW8q0688mss8astZ+zvIbiL4kUjMuUS2m8QKROLJeZXsrcNq0ftrhRlVUdWCuCw+EFTJ2Ea1kP/AAm0l4XWItFldAZgkmywCxME6D5Vddhcdfwq4kXb5uWVtKQLi5j8RXKGmTOaBrE8q6Ida5Ukc+v0cYtv3v8Aj1waR8SoDMDOhaZ0MKpEdZB5UE8StqAJkhRIGpGgEEDX6Vn8LxxbuEJxNg25v5QAcwFx1VFy67EkGBtBq+7PENZJiGAE+7A61n1C/Wi5ePtl/f7i0V+nUfP9Ab/E7mnd2iROpMLHnrrp6Uly1iSD40BB0UTBHmZ/LlReI3AngQZiVZ99BE5wfSTRsPh3ugNm8LLOi8xEGWJHM8uVcUODpk1eCJhuIZfDdUodp5HXkdj9D5VaWXDCR1qnxFplvKt1yUyw6xKsPtMpIMwZIEg6xU3g+FtJJQ6GABJhdNQBy2n2rt6PUcJ12ZydVBShfdE7LRbWGLbVKXh9w/cbTyotiwRvp7V6stVVhnnQ07eURjgGEedEXhx56VNtOZiak69RXO9aZ0LRgUi4JpirLD4IKJ39RSuSNYoDYk0SnOY1CECxW7XZgJgaGq3v6emListjNN6JbYdW5D5VH/8ADVny6Un61SnEjrTTmuBPa+SJiMBGxqE9kij8e4r3Fi5dVc5QA5ZiZYA6weRn2qBf7T4RBJvKSRssuZjY5QYq1ruPtEPQ3ZiiUMOa6qd/0gYQGIun/KPzaupf5SK/xX4IuIxMgnZQP6ztVKvazCRpeX5N/wBNWOLuTacHkrfgayGG4fby/CNV18B6j5+1eOv3HpcGu4dxhLyk2nDgHKTBEGJjUDrUTEW864kNqMwnkIW1bP8AYruz+GW2hyjTOZ0K65RyNNJ8N6fvXSPfIgH1o4YuUG7OWoU6CT4iAZEnfUgfhzqzUgs3I/0FROCtptEKBH9zRi/jb1H4Cp4YwDqxTxhZ70RGoK96Mp9Y385qu7R8RbDvaCor94SIJK6grG0jnzB2q2v7Lr99f+MVnu1jTfww82+hSqWQDcFxlvFEr3JVlBJYhSJBAKhhlM6j7vWhYvh1u3eZYElN2cDKpzAsMx1IIX57dH9jPC93zLf/AJP5VC7aXB+saifshzIjxP8APlXV0cd2rS95j1Mq0wn/AJczorCAYBnVIMA76g0DF8MvW1mWaNswFwHyB1IonHSQ9sqzIRY3Vip0do1Bq/4OGfCqSxZiW8TakgHQE1zTeWzePBlZdUtAoWzKTDR8JbQrmB89taJZxSIwkXLcMNRKyAQY+906ij4DiOVWZrYYIkkBvjLXFUkzIGgGkDUHrVtwtbeKa5FtkCQDsBm1GkGDsdwK6esv9V2Y9PWwFexvfOTaZSpZdGgkLBzDwyvTU1K4FjAzNZFkqGUqMqqy5bZkaqfCPIDpQuJdm7TDOCqxAJPI+oI6ioj9nr66o7HaNc3oYcSB6GuazZok4K6ly3dth8xz51EZWUqGBBEydOccjNGA7w3FzEMcOyEqY+LcSD8ZIGscp5VTmzibclkDaFSdiQwg+IzEjoRUP9Z1KrmtkWxqOUELIMtmkaH0rXRVy57OidSVQqsWv5Ntwy3csuskOFsIk3DmIY25YnSWZpBOsQBpRrOKuXrYZMQDbMgd0AF0JBAOukg/Ksa3F3aFLK9syH1hoMgZoJjw6SINW3AeKqo/V1tuvicpILgszsxErMDUmeVYThqe2nj7DgopbO6+z4+Rc31uAqHKXdPDnOS6Y1OVh8W+22tAw9i2LoLPctSIKvIGoYDK66EyRuBtT+I5GNljA7ts8HWTER61EXibXb6K8pb1BVgIuSOcjSDB0PWqulkVWeoYHH2iiB7y5ssSzAFiAs9JOoqbbtW3nJcDRvDBvTavFeJTavMqhigdHOUx3WVgVnaB4iY2OgoWFwlooz2iLV1bTEkMyNlTFW/HnEQMrnffzEmt46jfApdO1FSkuf7/ABn5eT20YAcjTRbA0NeaYfjmOsFRbxKYlNQe9E65m/2qQRpk/ajXQ1aYntdmVYIBKgsyywWQDCyBJ13I0861WpcXJmD02nSRtjbWd5qDi8OJ8NZXh/aTMYW7bvR90kK/0/NaOvbjC5zaa4tu4DBViN+kjSaelrJvDJ1NJpZRaXbZBpq25owcNBBBB1BBkR61X8T41Yw5C3H8ZghBqxBMAxyE8zA0ru3UrZxbbeCXirLhGKAOwEhZy5vKYP4V5xxHtreLZFDIZKkLbEgqSGBa6wIIg/d5Vd43t9bWQndA9WuhiPVLUn61icVj7Vx2uZnZi7N9naaAXJmO8y6STv1rmlq3w38Dr09KllfPIPE8Ru3SCVLk6jvLrOBH7qqI9AaBndsniRARJi2pjbSXzH60U31Hw2bh/iuInnsof8ac5ucktKIPJ3OnqwB+VZ7W+I/M23LjcQjnOpvXQYGgdwJjXQaV1TEa+ogYgqAToEQDfpFJVbZf8V6+IWvPr5Gqx+OHcvCkeE9Oa+tUVi5CDR+Q3G+Yba07G9+whWQAqAZDnaNdU8qfZtkKoOSVIneDpr93XlXA7XCNlTJ/DscFyqQfGzbmSIA312/pXfcfNoTdeNTyIG4HQHlVTcuBblpiUOrABTr4su2n7vM1cYS5ntuYIXvH1JAHxkwdZ2ovuKuxP4OIGgjTpB3PI0txhnY+f5CoNrFquisW2EW1LCJ/aGk+9NbFFmIFi9IiSSu/oLnSoazZSJOJu+DQ65l9vEKyfE8abty04JOUGZiJOWYjlpV7iboVS1xbqqI2EwZEbTzrMB8ORGe6kE68tTJ3Q8/IU1wPuXnZvFlWuGAZHORv8+lU3HseL19jBBACnWdj/wB6Jhr9pCSmIEnT7RCwPyCUbh3ZzvSbiXVfxToAJgzHxGunpdRac90jHXhvjSJfF8QpuJvHdkTG/iJ2351ecExSDBgSPvb6c/OstiOE3Gcx3cjQjM2bT/JUy1avJZyd2xMmPEmXU/vMD9K52rZqsIr+GrNjExuLae572tZ2QWP1iNfED85rF4bBXFt3UZGJKKNFLag9VEfWrXgmOayWL27q5tR4GB0B6eddPWSU9VtesIx6dbYU/WTS8dsTYYkAGVmNAwBBGbqAZNd2SshcM+UZSbjHTrI/kKqON8YAtsougljp4p0G+86+XnRuzHFCLbqCCSzEAiTHXQ1ydjckca4hftXbSqygMokxOYl1XxaTIB66+1dx8JbvJCfFMiQM2Uq3ST105gHlVfxvHeK3IEiZidIdT0p/HOILcxVhdQdQemoBHn1rbR9tX4f2ZGp7Py+4S/hbV6wbwQoEfUEj7pEsG1Mf10rsBw5bp+yu+LRjDTlnnlYGPpSWMWgwN4ZgDmMctSQdJqw7JwLjCRPdWz7xP51PGl8fwP8A3/AXg+BcMuZhchRIywwzAkQZiNDyqRibFp0uANJRt4kox+4SumbbTfUUbi9x7WHD2squGVSSubMozDKQfM71jxxK5aa6bWUk33MNOUsnjTMB5MTFRs3Rb7/2VHks/wBdzF7UB86kOfguNCZV0Yc4GmkEUr3FNsFluJGlwZc06HdhsZg66aelSsNwprRm6y3rt68WY7Du4AmI0iZA9qYuAXvbtpA65Z1UwolSwEAgk76RFauEYJ98X9af1JWtKTw+HX0/8IlnArEoUmTKqwEllBPhMHVlIOnMU8cJQO6MjMtwsozCVCZ0a1o3msx5Cj8OtZ7TEXJCABg6+EECea66TrNOxOFuhVIyNKSuRikqPEMqyQeu1KUqk43i36/JTlvgsZpevlj5ETiPYqyAuUa+EAjQqWJ18tY2qRg+ytrusuIJuPLeJyxyhdAM5nL93nr7VZYXEXHtgOGUgqcxK+LLcDR90REj351bYZy2xYawNRGrToCCCfETP7tKFptMym7SZlbHZF7ZzYbE3baSJCtm0J1y7wRJ50ztdhLpsk4i4l9LZBDNaKYhQTlCkr4HEsJ0Fa60pBDQh01aIMEjSQYPLkJpOI8JQ2roIDKwkqds3ePcmNj4m+g6Ve6SlV4Jik1bR5Nh7QFy2wA0UrA5+sbGrrD4O4waLVzUaQjRMgjU6VcLxW7bu2kUotv7MQE1IIQMCfUml7YYu8lxcl10Up8KmASC0md+laqTRs9r7ECx2exDb2iPVlXr0M0VezV1AWu3LKqBBLMSBOk6gCfep/bWHtWmkxJ5xOZZ167U2ywfhkRoqERv/h3DH0Wnvk+4ljhclRd4dhiTOOsTzhdP+Ouqq7knZDH8LUtBW6awvX0FHY8fsj5U9eyCxy+VaPG8QFlDcuEhREwCdzGw13qpbthhv2n/APrb+VcmWGERb3Zhba5tBG8ae8mnYW5asW8zBXOdoPxbMRI5cuUVe4a+l+2rjMVaYkQdyDIrN4bhgyMuuVSyrqNALjDn5UOWCayavg2MW8mdNtjygjlSl4Zv4vyAqo7C2siXwGB+10HlkUA/30qbeuHM38R/LzqXyNEq42YFfNR/qWsBxfiyrcZLKgIrEZjqWM6nXlM1oOHXCXvFsw8UTLNMMNQs6RFYDDqSoNXQkzRcO4ml1sl1VGbQMB8JOgMcxWzwPCLao6ZBlOmwn4AJry7hSZsQATH8hFexWbnhnSIEnX9keVJqhp2YLjH6vYuFArXCD4iDAH7vmQIFSeFYVLwzWndcupXNrscvqJ/CsdxNzLmZl21/aknX3rUfo5MGSR95YnlGahxxY7zRoe0di4tvP3xRFAJmJGpEBgJJOgiao8Hjb1z/AA7uZo5gTv8AvDWpn6TMX9laAMCTIJ1JEgGByAJrKdj70Xx6g/WD8xS2urC80ap8TikUFjbYHckAARuTEaUG1xFjLCxZc9VHi266xSdvMf8AY92vhAZZPNpJIHSNJ9qq+wl8m5DHTUH0Ybex1ozVhi6Lu/fXN9phTOksLjD02H9xRsOtl2a4UvKbYzSSXEnQQCao+3fE5vW8h8C5hl11IIBYz8h6HrWlwmJa1g7lwaulq5EifhXMpP8AfKi5KveFJ/Aq1wiFO5DXEFxh8Vokg7RKmOnLlUlgiXLn2yfDk1DhRlAAOYqRsBtQewl97gJYlh5mTmENPrEin4DGPex962fgV8pQ7RqJjqT4p86Nz48D2rnyafiSOcAFBTMCviLgLAbm2lZvBYJlRlKl5IINt0IDfeMFufpWrx2NsojW7slSS0bwFIYSJnf8KwXBuKLevFXRYPiyjkhMb8yNPWq09aUE8Jr3mctNS7tfwae1xG8qM9xGZgUVRl1C6ycq8tpNLhuNFcRcdrZ8TjkQCFtRMnlM/Oh8bvW8NY7pdWDggSQPE53ggn06x0pvESEXCKO8Bus5IFxvDAUtEHfpPIUp6u53VWu3HwHHTSxZ3Znjdu3auBhBJJIJAKyW3B8oqybjNorh2g6KRtsDbYaa+QqBftZsS1lbt0IltSWzmNE1025H3qpOc2bd0s4L3BbykIxEqzEmV12j1qZNSk2+5SVJIuuA8StvhMmeLhFzqDsXJkbGtJw/HqxYoQw1O/S3I22On1rM4ThuW44DoWFv4ciAguiiTlAMGevOk4TiVsWXJZGLkQyGAAWCSIMHUheXxVopbpuXm/qZTjUUvFGsa2qq4VQCBAjkILR6T+NJewYZmYH4ztqNT3QBMdO7HzNZrCcfUAhjcnPcLZmBaM6gqczaZcwXn8Qox47Z/WFC3AXAUFBmJBUODIGn3h8qvUfHrwRpqr9eSNicG3eH7Eu1s5M3eFFOViQcpSefOKAcbcxbjNZsyoMFi7R8JIgEA7/Srs8Ztd9ezuiAuCAzAa5FDDfUyJ251R8PxFu1eLG7ayS0Zc7sQdtljpVP3Gqus8jrmIxLkIxtBVIAAtg7EoIzzH9aicSvX7bBDiCoIkAZE0IPQDmKkArexDXLJdwrB2VMNcZgBlJloG8aetRe0HG7LOJN5CogrkRTzIJ7xgRueVAYLBeHOQD317UT/iNz96WmYHjbNbQphcS65QAwVSGAETKkg7cq6gi0RO1jThWHUqP9QrMvghmtDTVSfoKv+1E9z6ug/wBVVrD7Wzp/s369QOnlUQ4HPk0/CPBYQctfqxNB4awyHT77/wDMai4K3NtOWgqLw5vs9xqWO/VjWOonk0g0SOBNBv6/7T8qj4vMS+Sc3ij15b07hDSbw0+OPXeiW3Gc+rflQsD5KzBWL4Fxr20jL8PRp+H1FZHA2ptr6V6BxbFZLTHScyj5sAfoaxPDUi0mmse+5qm7Qksg+zygYsD1/A16iGUATPwj8P6V5dwpW/XBoYlhMGPhbWa3px4XKC6cgJ+8QJIE76UpvI4LB53xWyAP835mtH+j0eB9Y+1P/LFVPG7RYEKJOf00k9atuxFlwjgiD3kgf5aG/wBgV+4d+kEA27Z3gka+fP6VQ9i7kYg/+2YgKDOZecVe9uf8Ie34tVD2OK/rHimMjbDnKxTXsMT9tGo/SGM2HtsZ/wAbWYM+G5Gwqn7B2SbtyBtk5gfebrWh7Z4dXwyqrme8B1jTRp096p+w9nu7t2Sr6LvoBDH+dLcnAqqmQ/0h2ftlbKFm0BoZ1DNJ+tavEiMFd0ABwzfWyd/eqvt9ghde0ZAAtkeDbfnVlb8eGdTsbBHztkVN2kOssrv0d2/smbpcGvSVIH1FdwRAOK4sNzObrqWU/nS9j17tXVZKyvmdc28e9P4TZY8VvtHhNsa7LMWeZ32NDy5BxFGo40ithcSY8Sqwn1tqdPY/jXnnZjDTjrKn7yMPfKx/Kt/jlc2MUtskXD8MaSe6txBHmCJFZ/hmDcX0uEaaSQQD8MbECqUXsbIvNF92zw4bBysFg6yRqdGlvl+VRMbdzmwVtvlsXWDMVhDnQSQecAiT51N4szNh7iwVMgqZBzeKSQOR5eo9KYeIg2rdtcwy2yzMSNM2Uo0c2AUzPnvvThpWs+uBudOhcEqnHM4grcw9ttNjq6z7g1W8It5sJYUR9nfAP+RrtszU3hurpcysjd13ZQmYIeZJHsfeiYbChLdxFJ1uM4PQtdL7c4mKjZJOgtNDMPic2MuFQY7sAnkCjqInbYTVaLiWsM7XUaLZbYax36EHcGATUvA8Na3cLd5JYGQRoSdS0TRsbgBdtXLU5c+eTqfiLN12kj5VcYNMlu0Z6/xaw3ihtZbQgkk5Tyfbwyd6bctd3fGIMeNmKlWJ0BtgSORgNI28XOicN7G90yt3qsQxMZNIII6761LPZuR/iQZ3y8oM6T6Gt9tozi6wyUMLbULetqJuli5aYzCCMsnaWbbTes9exzW8UqC3bdSwPiLuIPxZhn0A109K2F/DZbNm0SCUHxR8Qjpy5Vi+1dtbd23cE6+FyOQGWNPPWoccm0ZtLDz+DQ8W4/jFyi3c7pe8ChUAVW5nLB6D+kaip7VcQv3grG82dWH3pXQE625ylgY1A3G9diOG5irLcYhQrWyIiSZJ210iD507F8KVyWJeTuZgmAB06CtMsyW1LJOfjrJ4RduwNBLZzEaHMxJNdURMHAAzvoOtdW1+4zwS8fg1upDOQAQdNDI2rL8eLWriLbzk5fiJOxb4V1+frWgx19VGZyY0BjlJ0MdNapu0mIXKgUzMkNzA008q4432Nn5ZZdnMWXt+NvFyTXwqpgnXUgyKJwZ/sU0P9zVN2cY94WKkkoQDuYkT+Aq44SClpQUbNHn+E0SgmPcTeDaG7/H/ADrjfi62vX8v5VWriHts3gcZjOo08tfnRDiAXJyMSevWeQHpU7LDcGx9zMsHXxJ/zFqnYiOhq7znUZBBIPuCCOfUCoF3hebN44mY0mOlGyh7isOICHN0U+slSB9SKvLGJzLaOQTEAldgw18xy+QoPDuHC3rnJaIJP5a6D+VWOGTKoG8RqdzCx7e1PaClgz+MaGadwT7a1P7NmAS22f8AAa/iKn5FH3VnqdT9aNZfyHyFLZgakVHaXDNeQKmp021ioHZ/gd21dzuNMpESJ1jzrT32MUK0dd6pR/bRLebCcQwpuIR8Oo3129DUThPCVtuzFy0gaRAEHca1PuNpQrR1oWniinPNj8dg7bZcwJidiR06VJRUyBY0CxHlEa9aBeMxS220p7cC3ZDYNgswoHoBRhd8dQ7TRRC2tPaLcWDOSGgwY/KoQ0bfn+JmiLcoLmhIGyVfMqRJ5Hedo26VFTDqBoN83P8AaHiHpOtFD0qOIqo4VEvkep1nr/ID8hTy29AzinZqKCwofanq2tRc9EtMJmrSJbJBaKGXpGcUxiKdEgsVeO+8CsDxDHqx+0kzqdJFbq8RWaucHS0WKjMSpIzgNqJmNPT5U3GzfR13pJ0uR/BMXmTKDIXb+Hp7VaPe0iKBhsOAAYAbLBjTczHzohANCwRqTUpbqoYLvlXVxSuqjLAUuOg+U1luP2cjju9ARmK7jfktaPN5VlO10i6hGgNuND0Yz+IrCjSyy7LuSWLACBAjzOvpsKvxe8zVJ2Uw2W1nbd9fRRovz1PvVxpRQXYuYeZpQ3lSIg6UrCKKAIHphueVDL0mfoKdAEFzyogPpQlaihqKAaRSgkbAU13HnXKwoEPaaRRT9OtNBoAeVpFWlFIBQMeVrkSnZactAhotmnm36Vxem5qBh0U0xkNLbuimtcNIB4FKKYpoqimAhHlSg0uU9KKq0wAmiKsf3/WuYSfT8f8At+NPWqJBlqaRPOjZBSZR1qySvvCKh4m8FgkA+ID2OlW123UDiOEDLqJggj1BkUbqCrAJcRpyMrQYMGYPQ+dJloeCw+VSBzYtrzLGTRDbqd1lUdmaupY8hS07AjsfOs72uSRbPmw+YB/Kr1nFZrtLeLOibKASCdASf+31rIZouFXQ1m2R+yNOhAgj5ipYMVU9mgRYAIIhm0IjSZ/OrjD2C5hQCYJ1IAhQWJkkAQAT7UANz+ddmoi2SBm0jlqJOsSBMkSCJA5Ua5gLgJBQkhsmmviiYEb6a6UARhHPSlzdKVLDN8Kk78tNBJ19CPmOtDFsyAFPiML5nTbruPnQATP1pVuT1rr+EuIfEvX7wMkHKQIOrAkSu4pGtsJkERvIIidpnagBTFIKGRSigAuenAE0g8qXXmRQARBFOmh97S555UwDxS5aCW84pVegAoHpQypmlV6fNADrY60Wgq3nTg3mT7UhhgR0ooagq9KXA86aEG9aVnCqSf76CmJBpjmWgTC6+52Hy19xWiJOTbXf86fPlTlAmnl+lFDOTWnMlNVp607vKZJHYGoWIY7VZXSCNev9/jVXirWpioki0MtP1pWAoaJRdKlDYPIK6nV1MRUkTUR8MJk6t13I9J29qWuqUwJWHSB/OpljEBA2niKlQZ0AZSraRqYJEzzrq6gBz8QkKCqeEEDQ6KWdsvxbAuY56CSamjtFd1kjUzJG2qsNiNii78hBkaV1dQMReN3SZkMSFEsJ0VGTrzVmk+fKmX+KO2XNlOUqQI0hVQZYGynIpIHMeddXUCOtcYcEwqQWzwQSA2ssNZk5tyZ0ERAgz8XZrTqygs2XWAAAgVVMDnAI/wB2IyiurqYFbNcK6uoEFUGk1rq6gYsCnR511dQA5T7/AErm9K6uoAep9BXBTFdXUAdBoiMeVdXUhnQedGBHSurqpCOa/lBPT8eQptq4QNYMmT6nWurqtCDpdHT5Uy45J0nSurqqhWKtw/37U43JEk6elLXVLwCyMuN51Fup1MmurqTKHIoA86U2waWuqQBMn9zSV1dRY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799"/>
            <a:ext cx="4343400" cy="290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5643"/>
            <a:ext cx="25622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banco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029200"/>
            <a:ext cx="8229600" cy="1828800"/>
          </a:xfrm>
        </p:spPr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banqueros</a:t>
            </a:r>
            <a:r>
              <a:rPr lang="en-US" dirty="0" smtClean="0"/>
              <a:t> </a:t>
            </a:r>
            <a:r>
              <a:rPr lang="en-US" dirty="0" err="1" smtClean="0"/>
              <a:t>trabajan</a:t>
            </a:r>
            <a:r>
              <a:rPr lang="en-US" dirty="0" smtClean="0"/>
              <a:t> </a:t>
            </a:r>
            <a:r>
              <a:rPr lang="en-US" dirty="0" err="1" smtClean="0"/>
              <a:t>aquí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 descr="https://encrypted-tbn2.gstatic.com/images?q=tbn:ANd9GcQ7jqxpU_Lwmvc8KyAYwpamHzoZPc9DvUpE17lTzyXjgfndcYFb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4571584" cy="304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El café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486400"/>
            <a:ext cx="8229600" cy="1828800"/>
          </a:xfrm>
        </p:spPr>
        <p:txBody>
          <a:bodyPr/>
          <a:lstStyle/>
          <a:p>
            <a:r>
              <a:rPr lang="en-US" dirty="0" err="1" smtClean="0"/>
              <a:t>Aquí</a:t>
            </a:r>
            <a:r>
              <a:rPr lang="en-US" dirty="0" smtClean="0"/>
              <a:t> se </a:t>
            </a:r>
            <a:r>
              <a:rPr lang="en-US" dirty="0" err="1" smtClean="0"/>
              <a:t>toma</a:t>
            </a:r>
            <a:r>
              <a:rPr lang="en-US" dirty="0" smtClean="0"/>
              <a:t> un café.</a:t>
            </a:r>
            <a:endParaRPr lang="en-US" dirty="0"/>
          </a:p>
        </p:txBody>
      </p:sp>
      <p:pic>
        <p:nvPicPr>
          <p:cNvPr id="55298" name="Picture 2" descr="MCj008931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295400"/>
            <a:ext cx="426934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carnicería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029200"/>
            <a:ext cx="8229600" cy="1828800"/>
          </a:xfrm>
        </p:spPr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vende</a:t>
            </a:r>
            <a:r>
              <a:rPr lang="en-US" dirty="0" smtClean="0"/>
              <a:t> carne </a:t>
            </a:r>
            <a:r>
              <a:rPr lang="en-US" dirty="0" err="1" smtClean="0"/>
              <a:t>aquí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AutoShape 2" descr="data:image/jpeg;base64,/9j/4AAQSkZJRgABAQAAAQABAAD/2wCEAAkGBxQSEhQUExQWFhUXFxcXGBcXFxoYFhkUFxkYFxgYGBoYHSghGBwlHBcXITEhJSkrLjAuFyAzODMsNyguLisBCgoKDg0OGhAQGywkHyQ0LCwsLDQsNCw0NCwsLCwsLCwsLCwsLCwsLCwsLywsLCwsLDQsLCwsLCwsLCwsLCwsLP/AABEIALcBEwMBIgACEQEDEQH/xAAbAAABBQEBAAAAAAAAAAAAAAAFAAIDBAYBB//EAE8QAAIBAgQCBgUHBgsHBAMAAAECEQADBBIhMQVRBhMiQWGRFHGBodEjMkJSkrHBBxVictLhFiRDU4KDk6LC8PEzNFRzdKOyY9Pi8hdElP/EABkBAAMBAQEAAAAAAAAAAAAAAAABAgMEBf/EAC8RAAICAQMCBAQGAwEAAAAAAAABAhESAyExQVEEEyKhYYGR8BQyUnGx0ULB4UP/2gAMAwEAAhEDEQA/AMEMGvj5/urvoS8z5/uq6uFJ7x5070RuYqrY6RSGCXx8x8KcMEn6XmPhV0YRvCneinmKeTHiiiMCnNvMfCnfm9ObeY+FXhhTzH+fZXRhT4UZBjEpfm1ObeY+FdHC05t5j4VfGGPh7/hThhz4e/4UZFYxKI4SnNvMfCu/me39Z/MfCr/UHmPf8KcLR5j3/CjIeMQd+Z0+s/mPhS/MyfWbzHwokLR5j3/CuMsbkedGQYxBv5mT6ze74Um4On1m93wolkPhS6s+FLIMY9gV+aF+s3u+FNPCF+sfdRbqj4VzqT4VOQYQBB4SPrHypv5qH1j5fvowbB8POmnDt4eYoyFhEDnhf6f9399M/Nv6Xu/fRk4VvDzHxphwzeHmPjSyFhEE/m/9L3fvppwJ+t7qK+jNy94+NNOGbl91GQvLiDPQjzFc9EPMe/4USOGb6pppwr/VbyNLIXlxB3o55j3/AApCyfCiBwz/AFW8jTDh2+qfI0ZC8qJT6o+FLqj4eY+NWTaPI+VRlKVi8mJGLZ8PMfGu5G5e8fGukU0inkxeSjrWmHd5a/dTYPI+VcimmjIXkruO15HyrhamE1wtTsPJ+JJnpVFmNKiw8n4hoEpmYsYksZ7hGwju76GYC62KdmckW10CAwCfGN6u8XUmy8fV93f7qr9F46o88xnyEVXU6Uti2uAC3UZAQoDZgCcs6ZTE+Jqv0ixLFSinYZ3PJQdB7T91Er2IVVZidF3+HroS+EuG1ccsBnUsVyyYjRZnuHhQyki/0fvk2EnukeRNCeG2xcv3Qdba5oUk5d4GnsNTcAxAXDuT9AsfcDVHB4UnDXbkkGe4wCBEzz3NJlVyXejDN1lzKT1QkDUkTPZj2TVbjdxlvm4mgVlmNusjNr6xpRrgNxfR1OggEH1jcn76hw2E67DuTvcLOPXPZ9wFOg62ScWvC7YWN3ZAh7wSdx4gTQ/pGioLKWxDSYI37hvvqSPKoujxZnVDtazN6mPZj/yqYnrsaO8J/h/+R91IaVEuPxno6rZs/wC0aJPfJ0k82J50SwXCkVe2Bcc/OZ+0SfCdhQRl/j4zc9J/U7PvrS3sQFjmxAAG5P7hr7KaBoA8RsCxhSsDMzyOY7RIg+CCpMJwtHtKLhJuuCZLNI79p7gQKi403XYi3anQHX1nU/3R76KYbDWrVxsgAJQFo2ABOp5TP92kMF9IDmv2rdslWiCVJByk6DTkAx9tRY5IxSJYlSMuaCeckn2b+uuYG0b9y9elhAOUgwZgx7h76udE4Ntz9LNqe8yAdT50gqh/SvFlUQKSHLaZSQYG+3rAq9gV6m3muMS0S7MSfExOw9VBlPpGMndLflp/8vuq7ezYg9ggW0bciQ7jwBEqPv8AVQLHoD3xty7ikDEqp+hJHZgkZhzO9apXrJ8PBbGsWIJXNqBAkALoJNaoUkkJxQ4v4ChuC4sLlx0yRk79wdSNNPCp+IOwQ5AS0aAc+Z9VCBw5lumJFvq1BMHM0dw8TGvrooWKL+H4qty4yKshd27vZzqfCYkOuYoV30bf10BFi4tm52G6y4x0g9le7bkNqZiIFzq8ywtsKofQB23bUdoxSoMUafOOVLrBy++s0bJt3FEOVtpOgY538e7/AEqK2Lii0rZwHJZzDE6bLzAooWJo8VjVtqWMwN4Ov312zi8yhu0JEwTrHjQC9h5KWgWKs+dpBAAGoQaaTG1EcVeMhE+ce/uUcz8KMULFE/5xXrOrzNmiY5es86nN0ePu+FZm0wS+xJEKhEjvMgn1mTXLd5z1QznMxznXQWx3e2jEWCNIWXw+yPhTGVeQ+yKA+kXH7QJAzHUAZRbHKfnE0rGJuMofMAszBP0BvIjf20YiwC5e1my9nNygT7qbcFob5B69Pxodw5S2a6277eCDb41Ari5cNxvmW5CztPeaMRYhWLX6HmfjXay2Iwz3GLqmhOnq2rtGIYo2AxHhVVMEgJKBknfKxA8q9cH5PRywv2rv7VSL+T79HDed39qnbNaS6nkRwNsjKVJEyZdtW5nXU1ccBkyEGIj5xBI8TvXqn/4/8MN/3f2qX8AP+n/7n7VK2PbueSLw61rFuAYkBmgxtImDVjD4dEDBUADbiSRy2O1eqjoH/wBP/wBz9qnDoJ/0/lc/apXIdrueSWeGWlkBDB3Gd8p9YmDVzDILYhVgcpJHsnb2V6h/Abxw/wBl/wBqufwG/SsfZf8AapZS+6Hce55WmGRS5CQX+cQTrv46bnamWcHbQhltqCO8b616Bx/oVcS2zJcw+ncqtmPqlqwt3DOhhrqj1ofjTTbHsMxWGt3YzoDGx1BHqI1rlnCW1MhNdpLMzAeBJJFPBHfeT7J+NdB5XUP9E/Gn6g2Im4ZZbe0vr1n2nc09OG2gpUWwATJEnX166jwrb9HujPW21brcIxIBgi7mEjYgXAJFGv4FH62E+xe/96nTHaPMsPhEtzkQLO8Ex5bVXtcLtKSVUrO8O4HkDXqv8CebYX2C6PvuGl/AYfWw/wD3P26Tsdx7nlA4XaEwkSIIDMARyMHWpbNpUTIoIXXvOk8ia9IxXQTQkXcOviTcj/yrz/jeBaxcKelYZu+Ull9UkjWp9QrQPscPtI+dVIbXXMxmd5neri3fD31TF4d+Is/d/ipvXTtfse3/AO1HqFsEOv8ACl1w5VXwuGuOYW5ac8l39xNb7Afk/vZQX6gnwuMPwo9QtupiGuDkaGrw9AoU5mUGYIXU79ogSa9WP5Pz9VfZd+K1Afydvr2ZH/MH7NP1CuPc8960cjXDdHjW+b8nlz+bY+q8g+9aYfyfP32Lvsv2v2KPULbujBG8vjTTeXx8q3jfk+b+av8A9paP4VE35PW+pfH2D91G4voYRrq/5FV8YoYAKwGuuh1HeJ7p51vG/J63K+P6qfuaon/J+w77/wD/ADN+D09xGBweCRGZpAkRlE5QPbuam6i3yXyFbBuhDj+f9mGb8WFMPQ1ud4evDsP8Rp7ipmRZViNI5d0VD6Nb5Lzju8q1GL6JsvfcP9S9Z7ieENncOf6tx94o3CmQtaU/6n41yqfpg+q/2TSo3DY9jtcRP1j50Q4nxy/a4ez4ZwLocQSA2hInRpG1Y+30gU72rceAIPnNX8fxBXwTFRlHWLoCToCJ1NVqRqNo0VPkt4Tj3FWLA4m1KxPyS+7s0QwuM4rcMDE2fbaX9mszi2KXSzXbyq2gynvXeRlP1vdXLfGQmoxeIH2fxtGuPzX1KcFeyDWJ6R8QS4bZxKZlOVvkVgtPdoNIj/J0J4W/xW4My4mzHjbXu9lZccRkq3pl4k6nNk05fQp+C4q4JVsXiAusZerZid/qbb61lnqJ22q/Y2cdKSSjGn+//DVTxb+fsmP0B8KFYTpFxK4YR1Y8hYBPuojh8I9ztLjsTEA/yU987W/AbVFesPg1a8t9yQO1mFsCCROqICdYraOouWc7SQ25i+LEH/2CPwoLiuFcRcklZP8AyiPwo6vSq4FDNcAU7HWPMkVGOnY2F0E+EnX2NTh4nT6J/Qz8xIzX5g4h/Nn+zrn5n4guvVn+zNa9Ol1wozm4kKMxABkLqJiecDzqzwbpMcRZ6xrwXtlOyr9wTfKT9dfOtfxCbovfHLoZPhHFOIK4tIbYYz2XWPmiTMkRtWit4vi3/od8SumniHrt7o8uIuPcXFPmza5RABI13XXQ8++oMDwNUu9WmLvq6BgAMmg74DKQBWM/EOMknW/HPJpScbQ/E8X4lbgu+HAO3ZY6dx7LGqFzphjB/K4b+yvVa4nwG8xUelXSdoi0O4mIFschWN4jgbivHXXCe7RdTtEACd61i2+wlTDeL6c4wQOsw5B5W7s+81ncRxq9eeCbZOmyMN/WaP4Lo062yWvuCWAaFtkfNJESpI1MeO9Vsf0aNpmZcRcPaygZUnTN4R38udQ9RLgaxAmIN9TtbOmvZ2OunztfX41CuKvSBCakgdg6kCTseQo0OGXzs90+ORY/8aqYjhF4dom4cnakKOzuCdBtvQtafX/YV8QrwHF4xWBQWfEm1cMctj6q1lrjWPA3w39hiPjWa4F0mvYZCiBX1zEsHBM84cDbwolZ/KHiGMdUkwe9+4T9bwq1OL3Jkn2DI45jeeF/sMR8a6ekGM54X+xxHxoaOneJz5OpXNEx2juJAPjqB66qYv8AKRiVzxYBywSC8NB74KeI85p5R7kYvsGL3SnFLu2EH9ViapYj8oNxIDXsGDAMG1id+/u2nvrOcQ/KHisSj2zbNtIGYh1Jy+HY5gA+vyx+MLs0sSfXBMb90TUymug1FNbo9Ot/lLaATewYPeMmI08gf88tqcv5S2/nsH9nE/s15N1JJ0BPqHtqqpiTE66+R108B7qnNg4R7HuHD+nN682W02EduQ68evdOVW8R0nxabphp5Zro/wAFeXdEkuZy1prYItu0urERlM6BgZin4Fb+JzZL6qyoz7aEKF03MfO91Q9WViwj2N5ifyjlLnVtcwYfsjKXvA5mAIEdX41Ni+nOItxmXDCZj5S6Jjf+SrwUYq217rncs2YNqrEEjbRde4Vo8Rxp8V1UXbRUFsyqrIwJ55z2u/atG2JJdj0zh3T2/evMjKiKqZwyOWzGYiGQf5ivPulvTHFXrZtnFl0JEoLaptqNcvPxolh2Fu5A/mCP729ee4q5Naadsc0l0ITj7v1z5D4UqgJpVtRjZoVxNaXD4g+gMf0z7iKxQetDh7pOBcfp/itOS9LLg9zdcSwmcIQNmJ+74VkeNOtpBpLE9lRuYGvsHOt5bxGVBp3HTx0rL9KLMW2bKAjIxzT80roREe3215mrGo2dcHuc4PgLV/DWLwcKWzK4YfSBghfUZ0O8j23eEcOV2YtAynTkfEeAIrzfgWMa31oDkDqy0akAqRrl2mO+K0PpbWlLq5zZok/NgHLoDpEMARVyjTLhTjZscN0wQYkYXqbhADKbuWE0gFo+oG7JbYGifTC9OGK75goInUjMpP3T7K8g41xS8wuOr5VS6lvqxqGJzXc2uoUNZUx476Gup0huXbSC87vkkSWOYwSQSeYkjWactNuJgknNoJtwK42ts6GNSe4gMD39xX2mmNh8VY3GUTAMDX1a61b4XxWJU3GW3lhdATElh9E95/zAFF8eDe6tVK/KKLmYmbjZVfQovaOg00pR1pxWzOeenF8oAel4l1ytcIXkIXfnGp0rY9GH6vBgK+X5a4f9pctycuHH8mrTv3/iYBXeHBgMjCRZNw9m4c2Q3CWkrCSEgAxrpAp/Rvi922WRbjBMrPlERmAGu2mgioU3luCj0PRuA5y/Ws7FSGXW67LnVguiOigaA67yPGm4bED0xxOsOYzdwI1yxWDPTq/3KDv/ACnL+qo10V47cv3befKA63SQCCexpr8muh337vGjW0cnFvo7OrTeEZLuiXi35RbKFQquxDgPOmVdye+THd91U8fxhUx9yVnqO0fHNuw9QZffQX8ptq3buWMtlVPaMKFCsAywGAHa5b/Sqrx+67cZyhZi6gjL860YLhtO0NW35eFXFPudEYQUU65T6/EHWOkN+1cuurN1ZxIuOe5mLMQp/WUH7I5V6MOJLftLeEhHtXHEjUXCbeSY2OrDlvXlvEMIwt4tlPyaXwu8a/LRC+H3GvSLeGVMKtu3OQLCzuV7EEx30pbIjxFbGbHEL99nm9cS0p6sBGIZyIJJbcDbSq3Fcffwz5LTXLqlVdCx7cDRlJ+kR3HvnvqLHsoIGWcrnMJKgmByOu48qnt4BrtpAEJAnXfvPM1kpSzvoaS0oeTZewd69eGYkB9Zg9rzgHlQu5NpjcuXGWWZQQTp2TtqO6jfR3A9Sl0ZcpNwgGIMEKAfVNZrpu0wAeyXMAD6QEAz5iK1tt0cunVpPcL4QXb7q1q5cd8xLAFyAwYRIWYXUedajhHAVthrmIID6iGBhCrZMwYntAjv/SEVguhnSEYFmuPmZGDIMvzs5VTJBMECQfEgVoePdLutICuTK/MZAFGZUuKDvOhBIHf6qqCW+Rs47+jkoKAwvZQxK3SkhQAVXOXjXbVDB2qXi2DRb9u3b1FwSo7lhZgmZiJIqvgOIBHFhwCGd+sIciW1BiIgEgTzC7bVcx1gF7YZjojlS0SIzKBIAkQAIn76S3RT00kk+er/AOGu6KcHtW7Vu4FBdlBLHcZhOUcuXspnSbohbxKsbcW7pG8QrH9MD7x7Zq70cQJZVAZC6fj+NXcXiwilj3ffXQksTmkt6PPehml97Nzs3Ajqy6SIEHQd0EedaTCYKzaW51QAPV3B7IHIDwoHwq+bmNu3I1Ntzp/RA+6jVtnPWZlKqLNzeNScvInkfOuV1ZFbnhNsQIOhGhFXOj7DrCIBOXskiYII1HLvHtr02zw23dw9jPbVvk01KgnbmRQXF8NtW7hCW1XWeyANO7YeurjrptqisXJL4E2Kuw5/5A97P8KwjtWy4niAzXI7rQU+vtH7iKxJrp0eDPV5OUq5SrYwLoaj2Ff+JXPBp8spoABRmx/uV31n8KcuGVpvc9MF4ASdhPkAKo4uz6VgrlmQLjKxWT9PXT27e2ql3EB7VtlPZLTsRIjx++ojhFfVTJPd3zXFcXFpnekq5PO1wLAup7JNtiRsQNDrO28EGo7uMZn30zlh3jUg0U4nYnEXC2hk9kGdDvPvotwrA2VIuNbVoUkggEGBMQ0gfupZbWJPG0Q9FeE28W963cDZXt2nzqYZbqHLpI7w7d3Oh3SvhK4W9ct29LYAKgmTBQTJPfmzV6RwdrKtet2bYQoyh4UKCSocERuIaPOhvSfop6Xdzrcynq4KlZBy7QZ038dqlT3+BmqcmzLcE4Z1toNnCxoQVYnSOXOa0A4eSFDdUxRQoOS7OUEkfNuDWTuIrO8Mw94HqibiKJIdcwVuW2/t1ogcBdB/210jwzfi4rl1IamTp7fsaOML/LYduC6wOa6h+d/JN9POGjtayLjDWfDXWh+E4V1TFuszdlhGQjcc5qn+b7h/lL3+f6dXuHYTq5Zi7mdM5aIjXQPB9tJQ1bty9gUY3+X3MtfuLaZbZtdplDDLBGVtu/wPnU3AeLehYnrVsOzZSuUxHaETofA0T4xwa1efOS6dkLlSMuVZjRgedDfzFYQ6NcO2hS2R70ruUlXxFqLUcnXBZ6S9K2xb2ibKqbc5RJY5iVbURv2V01+dXeNXbrcSDkAfK22UFuzplbKJMxJ25nxqpd4KUKtaGaWDEZ7IbSIhFMjv0idRVniOFniIYNI6xCQAWKhVU9qNp0qG1exvC1FJ87kmFwxxLXMOsIbuLZpMkSqXDl07tWE+Ir1PqrajKighdO1r7PVoBWI6I9SMTfuO6K63LnVrmAnNALQTvAI9prQ4K8t66ysTCGd41aCNqnkWor+QJ6U8O6y+XTVCqD5pC5hIMT3HmPGtF0VsJbtG1cUsWi6pKyMrALlUjVfmg93zjXcbhw4gsSMwbL3ZhsSIg+o799du5ghh9TuSJJ+6ktPewlPLTUAT07Z8Gq3bS57ZYK6kiUP0SDpKkg76gxqZ0xXGrDtZtSk53QA5o+UKEaiNADJnwr0lQMTae3c7UrlM/WUyD6wQD7KznErQL4ZHWQtxid4GW24HvIp8M58cWY3j3CnsWkVhHaLklgZgW7ZgAaalPM0OS7BUkEFer0PNcqfcDW16aYFsRbTq9WVjpoJDROp21AoLgujxFtM8JKXM7Eg5WJBt6Tr6vXTjJUaQltbKHDnZb1kuIbWZjVjcuKTy3JGv1R4Vp+k1kEW2JiBdGnMO+m/hQ/ivDlW5ae2dAoBI3zZyxJjnnNUuOX5W0ZIPysSTrmZWn1ax41cXe5adqz0ToXe/i41J238QDrUPSDiEgxtsPjQPobxBjaNsgDRTPNR2ffFCuK8ZF26wUyqnKI5Dc+dXJ1HYwm9zRdFbY60v35GHsJB/CtHjni1d/wCW/wBxrCcE41bw5YllMrAUmNTBEHXSPCPGiuK6S57TiLfaVl0u7EiBoVHea5knZnZZ4dl9GsZv5u3HryjlWd6c2rysly1nymVfIJIIhlkct60nBwGsWxm1RERhpoyqAR/pvVjFHKup79/L/PtrOCcZZFcqjzm2tzJcNyc7pmIIg6ggSO7QDTxoXb4Y7AGbYB+tdtg+RafdWl6QXPlL5/QH/hP41lRcr0dJ3G0YamzokHDP/Vsj+s/dXaqsdaVbGQ4UawT/AMVuTzP3LQMGjXR7ixsnS2lwg5gLgJTURqARPMa0T/Kxw5NIl3Jh7NslSwgDKSS2nKPVzq/hsPfTKQhB00Pd3GRUNvLmLrjThs+pspZuZFj6hBbeJ11kmrGKgdl+KNqJHyV3Y+pa4HCz0lDbcD8Q4FduXblwWvntmJnKYhQQBG3Zn2mr1nhLCAVcAAjVSZBWPoAj31d4fgEYT6dcuQY0tso0gwesid65j8Eqdr0/qwIENbcxP/LUg7jaahakJTemnuhvTpW+C5hcA1u67BlZrhXMuxBRcohdzI76J4G4/XQbVwBV+cVIUz3A95Ee+gmHFwfN4mv2bwHl1cUZsY3EEhRjcKdNzavFjHPQCqSIwXf7+hLb4AP0vs1N/B/9b7NdW7iv+Mwv9ld/Gk9zFx/vmH9ll/dNOh0v1fz/AEIcA/W+wapcZ4QyW5QMxBGgXWDy591SelY3/iV/sV+NRXsTjQP95B/qUFGN7FRpO8l7/wBA3hXDM8tdDoBsuQ5jzJ00FD+mmDtW8M723lhErBBILLqPVvHKaOi9iiYONVfWlpfvM1S4taMfLcTRlPctkv7kWm9P4GjlbvL+f6PJ0xIBmRP6vfz0o3bv3DbLkXCIzB1gaARJzSSN+8Vp8N0Yw13UYlmEwW9FCgGJ2ZgSPZRdui1pU6r0hYAKT1TTB3OXbnpMVGs5JLFWEYxW8n/J59h+kIQCELMNyxYz45Zj416F0awt3U3Jk9ozHzyeffHwoff6JKgLWcRnIifkFT3k1Pw7C33zRinGVivzR3d9Hpb2FtXK9/6NMtluVQcRw9wqcoaRsBVD824n/jLn2RVbG2MTbUt6XcgEbgCtaYKK7oY+POGDzILZiHIJAadsoEmY321rP4bpXdJVjbymCzsynKdezEncgjSPvrRWca5ieIieRtXD/hiiPAL9u4Wz4t7pVwpyKUUExGbrFB31lTGlZ1FsUltdmeV7txc9i0bqnkcscxrqSJGokeOhqjxXA4i4rL1TrsR21E6+Oo0127u6txfwt+4Q1jGlU2i9al825IyLGWCvvqO7wXEFYfiBXXQpacSIndYI2NS8I7tk+njb3MFgOGYrPbW7PVgGSzoQBrAMHMdY5xI8a0z4fDpb7TWSyqfpqTPcAsjMfWK5xfo+ywW4ldKkBgWW93EgmJ0Miqw6J9nrWx1zXXN1bmd98zerc03hLqPJxW38A3FsotRauWlctr20Ts8lBYydtoNZyyCL7AzvOvj++a0OIwtrtKuJxl0iQQiJbXUbFmuNH2TQnp3xC7dW27s4uW2G7HMFuoGidwAyj7VaRSfpTMNe1uyDjtoWyhUCXmQYiRGvtmhRxLJIYR3wNp1g1G2IuXratcfMQxVZgRoCZIGu1X8VbUIozZs6jxI0AE6/OoUFW5gm7tG96NYIWrQMlmuBXYnmVEAeqr/ErYuWypO/Lz76g4ddHVW42KLvvsKn3mufk1XcwvGgA2IUbKFH/bWsxWi44/ymK/WUeSKKzc16Okqijm1HchxpV3NSrWiBk0b6PYPOyA7Fidu5f9D50AmtlwvCMLegJygKYncySdPEf3qicqRr4eGeoorqEOJAKZ8PdVPjL9Xbsl5B1QyNZH+hohwxraN8pLdl8xdR2dBASX15DY61zixS7aJbsqboZSIY6pm1EiJk+dcXmN6qVbdWevLTrTffoU+BcTzPlV2UQSQCQJ0ozi8I19MvaYk77kxHwqjwPBlrbhUd1zfOCHQgTBie7up2HS8Oyo0AIA6wglT3Zdd+VVqzqLwW5Wj4ScoXPZffaxmDvZjlykGTBMQY303FFcPcVHUsQAAffoNKHXeHYhFzLZcAjcLcOnqyVXOZAGazEnQvnmfDMum1Rm1wtyoeD0nKs7XL6f2bdQDrNSqBzFYezjyRPVr/AHvhVi3jJ0PVrv8AOzAaeJEVWcv0+5L8Dpr/ANPZmyBHMedB+k/F7tmwwsW+sLMgJHaIA7WgHs1ke3uz+I4gFMAW2/UOYe6o7NtcURLdWFJ+jzjYtAnT3eNVpylluq+ZGp4SMY3Gdv8AZ/7CHAenGJtB8+DLyQd8kaRrIblVi5+UW/Eegc/5cd55ZKzWK4S+coLpKjY6xHnHlXW6NBdetkx9WB6t63epE5VpzfCNLw/j9zFFjcsCzlAyjNmJmZMkDTbuqzhuJ2rq5kcRMa6ffWU6P24e5DAdmO0YGhOnrmdPGq1rGFZVWEaadXEeyTzrHUTfCOiOnGUYqcqNfdxXaMNpt2W3PL11c4A0Fp7zPhqSfxrGpirq6hWH9CKlTiV88/aF/GsdOGondHVqQ8PSipcfBnp/W2wNWXzFCePXla0wDKTBgAgnbwrFLj8ROn/jb/FqkbFYjvP923+3XQ/Mr8pj5ej+v2OYW0FYs7QArMdCYUDc9w9W9CuI8KxFu5c6vP2pYG2TrvEx4yKMG/e72H2LP7dMOIvDY7j6tkb8oesVp6qd0XLT0JQUE39ARwzjuOsjIl1u0ZOZA4DfrODrpsKu2OLYtr9hsRelFaNhbENpqFCgnXvp9zF3TCE8iAOoBka6RUeLx10d9yf6v/CKqUZNVS3MVoaUOZO18D099VUlmMjfM3xoLxd8ltjLaD6x9ory+/xK79e7H62nkK1XA+i+Jv28xvWFzKY6zE2n0O2iTHtNcv4J2rZcvEaUevsc4AJQtJ7TE7kaTptVXpLh0utcBmcigHftplYT3kZdKIXuhl23vdwj+rFIvuOWpTwn0ZC+IRSkgqUvrdGaYKnKTAhp9ldEdFxm5nL4nXhPSpcoxuB4crK0FQuckLrpoO+Zq1b4VO2TSD9L99DeIcMcOertnL3ERr4+UVXXB3vqN5j41EtOTd5HHml0PR8GStu2CdlUaeAq4j+NZGxdcJb7ZUqqiOyRoO+iFvj6rAuR+spGnrUmfKpUWaWqMzxi52sT+vHkQKAzRfijf7Y/WuMR6i5I91B69KH5Tmnydmu02aVUQSYZZdR+kN/XW0wF3Khyye0SYaBsI7xO1Y/hd7JdRonKZ2De4yDRfF8aLGQFUHf5NQCRv2VGQa8hUaq2Ovwc1CeRbxVtmaYAnxUfjUgwpEFXzEjXZY5AbyKC2boJLiCTsroWAHMAaf6UsNgraOnWuCjBpjN3CBPeNSK5sU9rf38j0Y+I3tpffzPQ+GqllflASCdSXI1OkgBsvmO6iPB+K4O0xW36SuYwWS7cCSdJyh9dfA1l3QOoQQbWkFvmqQBpK5SB3QCKIcA4Sih3JSJRYBYdoE7ZySRr3ECp62drqccZK4/fQIY/jOJtr/vd5pYgDrYPfuAQe7f41Tc3b9sC4+Judo9l7ykcwclx9N9J1o11LMBZ6u289pGKnKMskM3NZK77yd6ixXD8X2+sFodoDrAc0oFmUB1J0ywRVZU7qzJrRxSisWrt10BWG4aArfJORKmM9ggkBtY62NPHn66ku8FzqSLaKvJigedZjq3Ijbvq3iQ6ovV3rllUUg5QZcsRqQRr6u6uek3Ooym4gDlg9y72CwiAElddO+NwY2rTKLXA9CKvK8lxwwNgOASwX0e6HaQoa24UiJ0ZmjbvpYroqySFs3Cf0XtwPEl3gUVwAKEN1vWQDHVhyn0l0ZAJO4qy6Kb9vMWYKubKM4d2YqFAMglcxOngfGpT3Rq56MlKCS+jtftuZluCXQB2f7+HnzDim3sBeyxH9+wT7ia2OMxSqAStwPqBrvBA1X18u6q19Wuok7gy4ykdidSTMFRqYnMQtW5QOFRt0pfyZa1w+6uUG1cBMQXQqpJ21IiT4VUvYB0uHMjEnuQKxBgHUlDrr3Vu8RwbC3ETNbzZguYgsmu5IA8dKAcd4SLd8ej27hV0TPmLMoYkrKz4QedJTiuTbUgtRpQ2+/mTYDgBKgjJqobW/hAcpEiQ1qRpzoTbv22YqLbDXLP8VUEzGn8X19ffTE4ZdDIqK6AfSKsvqJMSKj4vgur6sM6RM7EQd9JHidBpoaXnLsavwb2xn++wUwuChn+SAGQZWiwz9ZJna0oCxG49tct4RmCm4syp6xWW2pBMQFa0BMd8zPhUXC8PNt7ijMiEKW0y5jsBrJ7vOqr8TOmYWDrm+RYq+bLpMyNJ5c6Xmvt9/Q6PwujHa7v76Gl4XgLjKCAoUEgTfE6eHVSPVJqxiuAXMQptswX5vaFzrBpM5lKIF25nfbnkcJxh1i4ztJcypACnYMSxaWIBGnq2o1guOWpBzvq0DtEBmJgAcxMd3dTlqpqmYx0aecHvytgh+b7WFtQL1xsoBbK4USxCmBKjedzXUwmDxSfOxEhoGa9mYkAGAFZlEifHQ1T4h0lvWvnogJmCGQgwdonX2gVjOOvbu3lgJZlAGBBjNqS0KDvIrLT1ZPaqSFrR00s5U5P4m3xnQeyDmtO+XZkd8x79QTt7/ZWYHBbfWFFQqymMguDtKNjmIMDTWJ3FXV4leVbJtFrqhEtgW7ZYFbaoG10Pzg2+o76lbh7YlRcVTbMZWN4ZcrAkkiJYmSNIHlVSdi08ImYWzldhlC7lSH7gSNDENqDvFG7xV7BUa3CJHaMGCDGpiY+6hfSDgVy0qNbv27wBgrbkuJ7yO/U67b1y0jIrZwFK/RYTmPKCIp3sc+pKMsk13BWOV0cqwIYedVzdPOnYgQYgD1fvqAmtFT3PFHviWO5NRm5TGNMmqQiZX+TInXNtUE0xDXZrRcEMdNKm0qYhzGivAzZZCLt1rZB0gpqD39rWhlliCCCQeY0ojbxTj+UYf0z8amaT5NNOUou4ug3g7mFSJxDOB3MbcEciQQffUh9AIA6zaY+U7j3f7XWhCY24P5RvtH41L6fd/nW7vpH41mlGPCNnqTlVsMXMRg2EG/8A3lkjkSbkkaUWwfG8En00nuaUkT63g+VZI4693XH+0fjUicSxAGjtP6xHvmj09i14jVXEjZYjpVYYEelASwaR1cyuij5+w5eJptnpHhFzfLDtqFeDbBeIMsSxJMifaayf51xMA9bc9XWN+1XTxPEfzjn1u3xpVDsUvE63F+yNQvHsJqGvqV5SgPMdrPMVSv4rBMZOJnu1No6awPneNBBjb/OnfnG/4+r/ACaawXQF4jUXD9kaVeM4JVVUvKoURvZI3JJgnSZNE/4ZYQoitcUlGVgyvbUypnmYnvisGcXeOpRSfFdacMZeA0AHgB++quPYXnanf2NbjOlNm4T/ABuBO3WIY9XaqOz0hwwDB8QGDKVI61BowIPPXWsz6df5e7z7662OxHP1an40ZRJylzfsaS10iwyIiLiICjL/ALW3rqTJ7NOxfSbDPki+yld8l9Rn2+fCwayxxd/m32j8ajbEXu8sf6R/E1ElB9DSOvqx4l7B25xXDn/9y/G8ekCJ5xk3qscRgy5uHEXWYqF7V1GgAHbNaMbk+2hTYi9zP2j8aXXXfrHzPx5UqhzQ34rWezkabBcbwtsQHZtSxl11LZfq2gPoip+KccwmIQIbUQQQUJz6fpdWTB7xWRN+/wBzn7X76b117vY/a/fT9PYl+I1X/kaC0uFUytu/Mci3tGawdasWMbh13sXn1kZkuGDzGWyI8KywuXO8/wB6ml7n1/eY+6l6X0D8Tq/qZtBxtIhsNeujlctXWHfExaExJ3oZfXDu2b0S8D4JeA00H0eVZhkbvcf537qb1XMr/n2UPG7oh62o9rNZh0tqMq4a5AJOpvbnfcip7dwhSosGNtXb/FcFYp7S819/wpZF5r796W3YPO1V/kzeNxx1AAsWVC7aoPvu7+NZ/i17rFuZEth3iSLyHQkZoHXEDQcqBCI+cPfTQwH0j7DH40/kRnPuyG5aK6EgnwYMPNSRULVI5qNqozImphNOao2NUI6fwrk125v5U2rXBD5OzSptKgRIDThdNRzXc1OhknXtXPSGpgNOoxQWx3pL86cMW/OmUqMUO2O9KfnTvTLnM0ylRigtkox1znXRj7nOoa7RigyZP+cbvP3Vw4+5z91RUqeKDJkvp9znXPTrnP3VHSpYoeTHnG3Pre6mnF3PrGm0qMUK2O9KufW9w+Fc9JufW9w+FcpUYoLZ30h+fuFcN9+f3UqVGKC2cN1+Z91c6x+ZrtKjFBY0u3M1zM3M+dPrlFBYztcz51zXmfOpDXKVCO4cHMNe+rR3PrNQ4X5wqUd/rP3ms58mkeDhNMepDUTUgImqJqkaozVEnW3NcrrHWm1a4JfIqVKlQAw3aXWUqVKwHo81KDSpVaEOrtKlTAVKlSoGKu0qVACpTXaVMDk0q7SoA5NKu0qQHKVKlQAqVKlQAq5SpUAKuUqVACNcpUqQE2F+cKfa28/vNKlWM+S48CNMYVylUjInFREUqVUI5mmaVKlWi4IYqVKl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4419600" cy="294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Español</a:t>
            </a:r>
            <a:r>
              <a:rPr lang="en-US" dirty="0" smtClean="0"/>
              <a:t> 2, </a:t>
            </a:r>
            <a:r>
              <a:rPr lang="en-US" dirty="0" err="1" smtClean="0"/>
              <a:t>capítulo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r>
              <a:rPr lang="en-US" dirty="0" smtClean="0"/>
              <a:t>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clínica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029200"/>
            <a:ext cx="8229600" cy="1828800"/>
          </a:xfrm>
        </p:spPr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médicos</a:t>
            </a:r>
            <a:r>
              <a:rPr lang="en-US" dirty="0" smtClean="0"/>
              <a:t> </a:t>
            </a:r>
            <a:r>
              <a:rPr lang="en-US" dirty="0" err="1" smtClean="0"/>
              <a:t>trabajan</a:t>
            </a:r>
            <a:r>
              <a:rPr lang="en-US" dirty="0" smtClean="0"/>
              <a:t> </a:t>
            </a:r>
            <a:r>
              <a:rPr lang="en-US" dirty="0" err="1" smtClean="0"/>
              <a:t>aquí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1988" name="Picture 4" descr="http://aboutkazakhstan.com/images/kazakhstan-hospitals-clinics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00200"/>
            <a:ext cx="4762500" cy="31623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590800" y="47244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http://aboutkazakhstan.com/about-kazakhstan-people/hospitals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cementerio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4800600"/>
            <a:ext cx="8229600" cy="1828800"/>
          </a:xfrm>
        </p:spPr>
        <p:txBody>
          <a:bodyPr/>
          <a:lstStyle/>
          <a:p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los </a:t>
            </a:r>
            <a:r>
              <a:rPr lang="en-US" dirty="0" err="1" smtClean="0"/>
              <a:t>muertos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 descr="https://encrypted-tbn0.gstatic.com/images?q=tbn:ANd9GcSMoGD14Ug8Nv9qbXB-aJCTS2M-5Xo51FezUw59mOOvEpLYjy3V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505238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3276600" cy="196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centro</a:t>
            </a:r>
            <a:r>
              <a:rPr lang="en-US" dirty="0" smtClean="0"/>
              <a:t> </a:t>
            </a:r>
            <a:r>
              <a:rPr lang="en-US" dirty="0" err="1" smtClean="0"/>
              <a:t>recreativo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486400"/>
            <a:ext cx="8229600" cy="1828800"/>
          </a:xfrm>
        </p:spPr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jugar</a:t>
            </a:r>
            <a:r>
              <a:rPr lang="en-US" dirty="0" smtClean="0"/>
              <a:t> </a:t>
            </a:r>
            <a:r>
              <a:rPr lang="en-US" dirty="0" err="1" smtClean="0"/>
              <a:t>muchos</a:t>
            </a:r>
            <a:r>
              <a:rPr lang="en-US" dirty="0" smtClean="0"/>
              <a:t> </a:t>
            </a:r>
            <a:r>
              <a:rPr lang="en-US" dirty="0" err="1" smtClean="0"/>
              <a:t>deportes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aquí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0658" name="Picture 2" descr="http://isuphoto.smugmug.com/Other/Media-Services/logos-graphics-and-drawing/2817-Isometric-Rendering-No/129817578_RiBJH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399" y="1447800"/>
            <a:ext cx="4638261" cy="3200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95600" y="464820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http://isuphoto.smugmug.com/Other/Media-Services/logos-graphics-and-drawing/2475053_FCQdo/1/129817578_RiBJH#129817578_RiBJH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comisaría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486400"/>
            <a:ext cx="8229600" cy="1828800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policía</a:t>
            </a:r>
            <a:r>
              <a:rPr lang="en-US" dirty="0" smtClean="0"/>
              <a:t> </a:t>
            </a:r>
            <a:r>
              <a:rPr lang="en-US" dirty="0" err="1" smtClean="0"/>
              <a:t>trabaja</a:t>
            </a:r>
            <a:r>
              <a:rPr lang="en-US" dirty="0" smtClean="0"/>
              <a:t> </a:t>
            </a:r>
            <a:r>
              <a:rPr lang="en-US" dirty="0" err="1" smtClean="0"/>
              <a:t>aquí</a:t>
            </a:r>
            <a:r>
              <a:rPr lang="en-US" dirty="0" smtClean="0"/>
              <a:t>.  Es </a:t>
            </a:r>
            <a:r>
              <a:rPr lang="en-US" dirty="0" err="1" smtClean="0"/>
              <a:t>otro</a:t>
            </a:r>
            <a:r>
              <a:rPr lang="en-US" dirty="0" smtClean="0"/>
              <a:t> </a:t>
            </a:r>
            <a:r>
              <a:rPr lang="en-US" dirty="0" err="1" smtClean="0"/>
              <a:t>nombre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estación</a:t>
            </a:r>
            <a:r>
              <a:rPr lang="en-US" dirty="0" smtClean="0"/>
              <a:t> de </a:t>
            </a:r>
            <a:r>
              <a:rPr lang="en-US" dirty="0" err="1" smtClean="0"/>
              <a:t>policía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194" name="Picture 2" descr="https://encrypted-tbn3.gstatic.com/images?q=tbn:ANd9GcRiV9b_QBX37PFvOGvvepN39lDylIFTB8Mknez_ItPpAOiABL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88" y="1869158"/>
            <a:ext cx="4271077" cy="293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22155" y="4800600"/>
            <a:ext cx="3121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radiolagrande.wordpress.com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estación</a:t>
            </a:r>
            <a:r>
              <a:rPr lang="en-US" dirty="0" smtClean="0"/>
              <a:t> de autobuses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486400"/>
            <a:ext cx="8229600" cy="1828800"/>
          </a:xfrm>
        </p:spPr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viajar</a:t>
            </a:r>
            <a:r>
              <a:rPr lang="en-US" dirty="0" smtClean="0"/>
              <a:t> de </a:t>
            </a:r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también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9394" name="Picture 2" descr="http://www.seemreal.com/ti/2002portugal/001_bus_s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057400"/>
            <a:ext cx="3959225" cy="263948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362200" y="472440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http://www.seemreal.com/cgi-bin/ti/viewer.cgi?slideshow=2002portugal&amp;page=001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estación</a:t>
            </a:r>
            <a:r>
              <a:rPr lang="en-US" dirty="0" smtClean="0"/>
              <a:t> de </a:t>
            </a:r>
            <a:r>
              <a:rPr lang="en-US" dirty="0" err="1" smtClean="0"/>
              <a:t>bomberos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486400"/>
            <a:ext cx="8229600" cy="1828800"/>
          </a:xfrm>
        </p:spPr>
        <p:txBody>
          <a:bodyPr/>
          <a:lstStyle/>
          <a:p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trabajan</a:t>
            </a:r>
            <a:r>
              <a:rPr lang="en-US" dirty="0" smtClean="0"/>
              <a:t> los </a:t>
            </a:r>
            <a:r>
              <a:rPr lang="en-US" dirty="0" err="1" smtClean="0"/>
              <a:t>bomberos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448456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hlinkClick r:id="rId2"/>
              </a:rPr>
              <a:t>guia.rehoteles.com</a:t>
            </a:r>
            <a:endParaRPr lang="en-US" sz="1100" dirty="0"/>
          </a:p>
        </p:txBody>
      </p:sp>
      <p:pic>
        <p:nvPicPr>
          <p:cNvPr id="9218" name="Picture 2" descr="https://encrypted-tbn1.gstatic.com/images?q=tbn:ANd9GcTifQnoXQ1O1VdGAx-Ho8UJqNvEwD3w3RAtKNWG8OjJoTSF5Y3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4038600" cy="273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39928"/>
            <a:ext cx="24384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estación</a:t>
            </a:r>
            <a:r>
              <a:rPr lang="en-US" dirty="0" smtClean="0"/>
              <a:t> de </a:t>
            </a:r>
            <a:r>
              <a:rPr lang="en-US" dirty="0" err="1" smtClean="0"/>
              <a:t>tren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486400"/>
            <a:ext cx="8229600" cy="1828800"/>
          </a:xfrm>
        </p:spPr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un </a:t>
            </a:r>
            <a:r>
              <a:rPr lang="en-US" dirty="0" err="1" smtClean="0"/>
              <a:t>viaje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0418" name="Picture 2" descr="http://gliving.com/wp-content/uploads/2008/03/renfe-ave-spain-train-s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752600"/>
            <a:ext cx="5562600" cy="30289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743200" y="4953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http://gliving.com/watch-out-planes-here-comes-the-ave-train/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floristería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029200"/>
            <a:ext cx="8229600" cy="1828800"/>
          </a:xfrm>
        </p:spPr>
        <p:txBody>
          <a:bodyPr/>
          <a:lstStyle/>
          <a:p>
            <a:r>
              <a:rPr lang="en-US" dirty="0" err="1" smtClean="0"/>
              <a:t>Aquí</a:t>
            </a:r>
            <a:r>
              <a:rPr lang="en-US" dirty="0" smtClean="0"/>
              <a:t> se </a:t>
            </a:r>
            <a:r>
              <a:rPr lang="en-US" dirty="0" err="1" smtClean="0"/>
              <a:t>venden</a:t>
            </a:r>
            <a:r>
              <a:rPr lang="en-US" dirty="0" smtClean="0"/>
              <a:t> </a:t>
            </a:r>
            <a:r>
              <a:rPr lang="en-US" dirty="0" err="1" smtClean="0"/>
              <a:t>flores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42" name="Picture 2" descr="https://encrypted-tbn3.gstatic.com/images?q=tbn:ANd9GcSA1cFws54RVkpiFnfRCpQM_-6r3mn8VYRNVUidDextpme1sg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34737"/>
            <a:ext cx="4800600" cy="359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frutería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029200"/>
            <a:ext cx="8229600" cy="1828800"/>
          </a:xfrm>
        </p:spPr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venden</a:t>
            </a:r>
            <a:r>
              <a:rPr lang="en-US" dirty="0" smtClean="0"/>
              <a:t> </a:t>
            </a:r>
            <a:r>
              <a:rPr lang="en-US" dirty="0" err="1" smtClean="0"/>
              <a:t>muchas</a:t>
            </a:r>
            <a:r>
              <a:rPr lang="en-US" dirty="0" smtClean="0"/>
              <a:t> </a:t>
            </a:r>
            <a:r>
              <a:rPr lang="en-US" dirty="0" err="1" smtClean="0"/>
              <a:t>frutas</a:t>
            </a:r>
            <a:r>
              <a:rPr lang="en-US" dirty="0" smtClean="0"/>
              <a:t> </a:t>
            </a:r>
            <a:r>
              <a:rPr lang="en-US" dirty="0" err="1" smtClean="0"/>
              <a:t>aquí</a:t>
            </a:r>
            <a:endParaRPr lang="en-US" dirty="0"/>
          </a:p>
        </p:txBody>
      </p:sp>
      <p:pic>
        <p:nvPicPr>
          <p:cNvPr id="11266" name="Picture 2" descr="http://1.bp.blogspot.com/_T5KUqxrhZ-o/TMKQVb2EsgI/AAAAAAAAAUY/WD-30ycK5SQ/s1600/Fruteria+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343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heladería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486400"/>
            <a:ext cx="8229600" cy="1828800"/>
          </a:xfrm>
        </p:spPr>
        <p:txBody>
          <a:bodyPr/>
          <a:lstStyle/>
          <a:p>
            <a:r>
              <a:rPr lang="en-US" dirty="0" err="1" smtClean="0"/>
              <a:t>Aquí</a:t>
            </a:r>
            <a:r>
              <a:rPr lang="en-US" dirty="0" smtClean="0"/>
              <a:t> se come </a:t>
            </a:r>
            <a:r>
              <a:rPr lang="en-US" dirty="0" err="1" smtClean="0"/>
              <a:t>helado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4274" name="Picture 2" descr="MCj029729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295400"/>
            <a:ext cx="397105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010400" cy="3048000"/>
          </a:xfrm>
        </p:spPr>
        <p:txBody>
          <a:bodyPr>
            <a:noAutofit/>
          </a:bodyPr>
          <a:lstStyle/>
          <a:p>
            <a:r>
              <a:rPr lang="en-US" sz="11500" dirty="0" err="1" smtClean="0"/>
              <a:t>Acciones</a:t>
            </a:r>
            <a:endParaRPr lang="en-US" sz="1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mercado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486400"/>
            <a:ext cx="8229600" cy="1828800"/>
          </a:xfrm>
        </p:spPr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venden</a:t>
            </a:r>
            <a:r>
              <a:rPr lang="en-US" dirty="0" smtClean="0"/>
              <a:t> </a:t>
            </a:r>
            <a:r>
              <a:rPr lang="en-US" dirty="0" err="1" smtClean="0"/>
              <a:t>muchas</a:t>
            </a:r>
            <a:r>
              <a:rPr lang="en-US" dirty="0" smtClean="0"/>
              <a:t> </a:t>
            </a:r>
            <a:r>
              <a:rPr lang="en-US" dirty="0" err="1" smtClean="0"/>
              <a:t>cosas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aquí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7347" name="Picture 3" descr="http://www.synergise.com/tales/pics/tale-pics/82-guatemala-chichicastenango-mar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76400"/>
            <a:ext cx="4286250" cy="28575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124200" y="4724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http://www.synergise.com/tales/tale1082-central-america-guatemala-hondurus.php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mueblería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486400"/>
            <a:ext cx="8229600" cy="1828800"/>
          </a:xfrm>
        </p:spPr>
        <p:txBody>
          <a:bodyPr/>
          <a:lstStyle/>
          <a:p>
            <a:r>
              <a:rPr lang="en-US" dirty="0" err="1" smtClean="0"/>
              <a:t>Aquí</a:t>
            </a:r>
            <a:r>
              <a:rPr lang="en-US" dirty="0" smtClean="0"/>
              <a:t> se </a:t>
            </a:r>
            <a:r>
              <a:rPr lang="en-US" dirty="0" err="1" smtClean="0"/>
              <a:t>venden</a:t>
            </a:r>
            <a:r>
              <a:rPr lang="en-US" dirty="0" smtClean="0"/>
              <a:t> </a:t>
            </a:r>
            <a:r>
              <a:rPr lang="en-US" dirty="0" err="1" smtClean="0"/>
              <a:t>mesitas</a:t>
            </a:r>
            <a:r>
              <a:rPr lang="en-US" dirty="0" smtClean="0"/>
              <a:t> de </a:t>
            </a:r>
            <a:r>
              <a:rPr lang="en-US" dirty="0" err="1" smtClean="0"/>
              <a:t>noche</a:t>
            </a:r>
            <a:r>
              <a:rPr lang="en-US" dirty="0" smtClean="0"/>
              <a:t>, camas y mucho </a:t>
            </a:r>
            <a:r>
              <a:rPr lang="en-US" dirty="0" err="1" smtClean="0"/>
              <a:t>más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2226" name="Picture 2" descr="C:\Users\jbenefico\AppData\Local\Microsoft\Windows\Temporary Internet Files\Content.IE5\I41HYRF9\MC9000892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828800"/>
            <a:ext cx="3672157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panadería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029200"/>
            <a:ext cx="8229600" cy="1828800"/>
          </a:xfrm>
        </p:spPr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vende</a:t>
            </a:r>
            <a:r>
              <a:rPr lang="en-US" dirty="0" smtClean="0"/>
              <a:t> pan </a:t>
            </a:r>
            <a:r>
              <a:rPr lang="en-US" dirty="0" err="1" smtClean="0"/>
              <a:t>aquí</a:t>
            </a:r>
            <a:endParaRPr lang="en-US" dirty="0"/>
          </a:p>
        </p:txBody>
      </p:sp>
      <p:pic>
        <p:nvPicPr>
          <p:cNvPr id="45060" name="Picture 4" descr="C:\Users\jbenefico\AppData\Local\Microsoft\Windows\Temporary Internet Files\Content.IE5\I0TD1F3S\MP90040339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pastelería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029200"/>
            <a:ext cx="8229600" cy="1828800"/>
          </a:xfrm>
        </p:spPr>
        <p:txBody>
          <a:bodyPr/>
          <a:lstStyle/>
          <a:p>
            <a:r>
              <a:rPr lang="en-US" dirty="0" err="1" smtClean="0"/>
              <a:t>Aquí</a:t>
            </a:r>
            <a:r>
              <a:rPr lang="en-US" dirty="0" smtClean="0"/>
              <a:t> se </a:t>
            </a:r>
            <a:r>
              <a:rPr lang="en-US" dirty="0" err="1" smtClean="0"/>
              <a:t>compran</a:t>
            </a:r>
            <a:r>
              <a:rPr lang="en-US" dirty="0" smtClean="0"/>
              <a:t> </a:t>
            </a:r>
            <a:r>
              <a:rPr lang="en-US" dirty="0" err="1" smtClean="0"/>
              <a:t>pasteles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2290" name="Picture 2" descr="http://static.panoramio.com/photos/large/145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676400"/>
            <a:ext cx="4419601" cy="331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15365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peluquería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486400"/>
            <a:ext cx="8229600" cy="1828800"/>
          </a:xfrm>
        </p:spPr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peluqueras</a:t>
            </a:r>
            <a:r>
              <a:rPr lang="en-US" dirty="0" smtClean="0"/>
              <a:t> </a:t>
            </a:r>
            <a:r>
              <a:rPr lang="en-US" dirty="0" err="1" smtClean="0"/>
              <a:t>trabajan</a:t>
            </a:r>
            <a:r>
              <a:rPr lang="en-US" dirty="0" smtClean="0"/>
              <a:t> </a:t>
            </a:r>
            <a:r>
              <a:rPr lang="en-US" dirty="0" err="1" smtClean="0"/>
              <a:t>aquí</a:t>
            </a:r>
            <a:r>
              <a:rPr lang="en-US" dirty="0" smtClean="0"/>
              <a:t>.  Es </a:t>
            </a:r>
            <a:r>
              <a:rPr lang="en-US" dirty="0" err="1" smtClean="0"/>
              <a:t>otro</a:t>
            </a:r>
            <a:r>
              <a:rPr lang="en-US" dirty="0" smtClean="0"/>
              <a:t> </a:t>
            </a:r>
            <a:r>
              <a:rPr lang="en-US" dirty="0" err="1" smtClean="0"/>
              <a:t>nombre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salón</a:t>
            </a:r>
            <a:r>
              <a:rPr lang="en-US" dirty="0" smtClean="0"/>
              <a:t> de </a:t>
            </a:r>
            <a:r>
              <a:rPr lang="en-US" dirty="0" err="1" smtClean="0"/>
              <a:t>belleza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6561" name="Picture 1" descr="MCj030110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81000"/>
            <a:ext cx="486547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pescadería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486400"/>
            <a:ext cx="8229600" cy="1828800"/>
          </a:xfrm>
        </p:spPr>
        <p:txBody>
          <a:bodyPr/>
          <a:lstStyle/>
          <a:p>
            <a:r>
              <a:rPr lang="en-US" dirty="0" err="1" smtClean="0"/>
              <a:t>Aquí</a:t>
            </a:r>
            <a:r>
              <a:rPr lang="en-US" dirty="0" smtClean="0"/>
              <a:t> se </a:t>
            </a:r>
            <a:r>
              <a:rPr lang="en-US" dirty="0" err="1" smtClean="0"/>
              <a:t>venden</a:t>
            </a:r>
            <a:r>
              <a:rPr lang="en-US" dirty="0" smtClean="0"/>
              <a:t> </a:t>
            </a:r>
            <a:r>
              <a:rPr lang="en-US" dirty="0" err="1" smtClean="0"/>
              <a:t>mariscos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3009" name="Picture 1" descr="MCj0089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838200"/>
            <a:ext cx="457957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4290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tienda</a:t>
            </a:r>
            <a:r>
              <a:rPr lang="en-US" dirty="0" smtClean="0"/>
              <a:t> de comestibles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486400"/>
            <a:ext cx="8229600" cy="1828800"/>
          </a:xfrm>
        </p:spPr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vende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</a:t>
            </a:r>
            <a:r>
              <a:rPr lang="en-US" dirty="0" err="1" smtClean="0"/>
              <a:t>aquí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5537" name="Picture 1" descr="C:\Users\jbenefico\AppData\Local\Microsoft\Windows\Temporary Internet Files\Content.IE5\I0TD1F3S\MC90023724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295400"/>
            <a:ext cx="3962400" cy="4080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La plaza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029200"/>
            <a:ext cx="8229600" cy="18288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gente</a:t>
            </a:r>
            <a:r>
              <a:rPr lang="en-US" dirty="0" smtClean="0"/>
              <a:t>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socializar</a:t>
            </a:r>
            <a:r>
              <a:rPr lang="en-US" dirty="0" smtClean="0"/>
              <a:t> y </a:t>
            </a:r>
            <a:r>
              <a:rPr lang="en-US" dirty="0" err="1" smtClean="0"/>
              <a:t>relajar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4034" name="Picture 2" descr="C:\Users\jbenefico\AppData\Local\Microsoft\Windows\Temporary Internet Files\Content.IE5\5ZLV4TQK\MP90043286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447800"/>
            <a:ext cx="2340138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monumento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486400"/>
            <a:ext cx="8229600" cy="1828800"/>
          </a:xfrm>
        </p:spPr>
        <p:txBody>
          <a:bodyPr/>
          <a:lstStyle/>
          <a:p>
            <a:r>
              <a:rPr lang="en-US" dirty="0" smtClean="0"/>
              <a:t>Hay </a:t>
            </a:r>
            <a:r>
              <a:rPr lang="en-US" dirty="0" err="1" smtClean="0"/>
              <a:t>muchos</a:t>
            </a:r>
            <a:r>
              <a:rPr lang="en-US" dirty="0" smtClean="0"/>
              <a:t> en </a:t>
            </a:r>
            <a:r>
              <a:rPr lang="en-US" dirty="0" err="1" smtClean="0"/>
              <a:t>nuestra</a:t>
            </a:r>
            <a:r>
              <a:rPr lang="en-US" dirty="0" smtClean="0"/>
              <a:t> capital, Washington, DC.</a:t>
            </a:r>
            <a:endParaRPr lang="en-US" dirty="0"/>
          </a:p>
        </p:txBody>
      </p:sp>
      <p:pic>
        <p:nvPicPr>
          <p:cNvPr id="68609" name="Picture 1" descr="MCj043219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685800"/>
            <a:ext cx="348826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fuente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486400"/>
            <a:ext cx="8229600" cy="18288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Ésta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en la plaza.</a:t>
            </a:r>
            <a:endParaRPr lang="en-US" dirty="0"/>
          </a:p>
        </p:txBody>
      </p:sp>
      <p:pic>
        <p:nvPicPr>
          <p:cNvPr id="58369" name="Picture 1" descr="MCj023737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75757"/>
            <a:ext cx="184725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482683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Andar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4038600"/>
            <a:ext cx="8229600" cy="1828800"/>
          </a:xfrm>
        </p:spPr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b="1" dirty="0" err="1" smtClean="0"/>
              <a:t>ando</a:t>
            </a:r>
            <a:r>
              <a:rPr lang="en-US" dirty="0" smtClean="0"/>
              <a:t> a la </a:t>
            </a:r>
            <a:r>
              <a:rPr lang="en-US" dirty="0" err="1" smtClean="0"/>
              <a:t>escuela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días</a:t>
            </a:r>
            <a:r>
              <a:rPr lang="en-US" dirty="0" smtClean="0"/>
              <a:t>, </a:t>
            </a:r>
            <a:r>
              <a:rPr lang="en-US" dirty="0" err="1" smtClean="0"/>
              <a:t>pero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a</a:t>
            </a:r>
            <a:r>
              <a:rPr lang="en-US" dirty="0" err="1" smtClean="0"/>
              <a:t>yer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no </a:t>
            </a:r>
            <a:r>
              <a:rPr lang="en-US" b="1" dirty="0" err="1" smtClean="0"/>
              <a:t>anduve</a:t>
            </a:r>
            <a:r>
              <a:rPr lang="en-US" dirty="0" smtClean="0"/>
              <a:t> a la </a:t>
            </a:r>
            <a:r>
              <a:rPr lang="en-US" dirty="0" err="1" smtClean="0"/>
              <a:t>escuela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2465" name="Picture 1" descr="C:\Users\jbenefico\AppData\Local\Microsoft\Windows\Temporary Internet Files\Content.IE5\5ZLV4TQK\MC9003641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533400"/>
            <a:ext cx="3657600" cy="4216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banca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486400"/>
            <a:ext cx="8229600" cy="1828800"/>
          </a:xfrm>
        </p:spPr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sienta</a:t>
            </a:r>
            <a:r>
              <a:rPr lang="en-US" dirty="0" smtClean="0"/>
              <a:t> </a:t>
            </a:r>
            <a:r>
              <a:rPr lang="en-US" dirty="0" err="1" smtClean="0"/>
              <a:t>aquí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3250" name="Picture 2" descr="MCj029077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838200"/>
            <a:ext cx="445688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teléfonos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486400"/>
            <a:ext cx="8229600" cy="1828800"/>
          </a:xfrm>
        </p:spPr>
        <p:txBody>
          <a:bodyPr/>
          <a:lstStyle/>
          <a:p>
            <a:r>
              <a:rPr lang="en-US" dirty="0" smtClean="0"/>
              <a:t>No se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usarlos</a:t>
            </a:r>
            <a:r>
              <a:rPr lang="en-US" dirty="0" smtClean="0"/>
              <a:t> en la </a:t>
            </a:r>
            <a:r>
              <a:rPr lang="en-US" dirty="0" err="1" smtClean="0"/>
              <a:t>escuela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64513" name="Picture 1" descr="C:\Users\jbenefico\AppData\Local\Microsoft\Windows\Temporary Internet Files\Content.IE5\I41HYRF9\MC90043257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057400"/>
            <a:ext cx="3200172" cy="3200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886200" cy="28194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licencia</a:t>
            </a:r>
            <a:r>
              <a:rPr lang="en-US" dirty="0" smtClean="0"/>
              <a:t> de </a:t>
            </a:r>
            <a:r>
              <a:rPr lang="en-US" dirty="0" err="1" smtClean="0"/>
              <a:t>conducir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486400"/>
            <a:ext cx="8229600" cy="1828800"/>
          </a:xfrm>
        </p:spPr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requiere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conducir</a:t>
            </a:r>
            <a:r>
              <a:rPr lang="en-US" dirty="0" smtClean="0"/>
              <a:t> (</a:t>
            </a:r>
            <a:r>
              <a:rPr lang="en-US" dirty="0" err="1" smtClean="0"/>
              <a:t>manejar</a:t>
            </a:r>
            <a:r>
              <a:rPr lang="en-US" dirty="0" smtClean="0"/>
              <a:t>) un </a:t>
            </a:r>
            <a:r>
              <a:rPr lang="en-US" dirty="0" err="1" smtClean="0"/>
              <a:t>coche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AutoShape 2" descr="data:image/jpeg;base64,/9j/4AAQSkZJRgABAQAAAQABAAD/2wCEAAkGBhQSEBUUEhQVFBUVGBUUFBYYFhgUFxUWFBQYFxYVFBcXHCYeGBwjGRcVHy8gJScpLCwsGB8xNTAqNSYrLCkBCQoKDgwOGg8PGiokHyQpLCksLCksKSwsLCwsLCwwLCwpLCwsLCwsLCwpKSwqLC8sLCwsLCwsLC8sKiksLCwsLP/AABEIALIBGwMBIgACEQEDEQH/xAAcAAABBQEBAQAAAAAAAAAAAAAAAQMEBQYHAgj/xABFEAACAQMCAwUECAQFAgQHAAABAgMAERIEIQUTMQYiMkFRB2FxsRQjQlJygZGhM2LB8BUWgrLhQ5IkY6LRNERTwtLT8f/EABoBAAIDAQEAAAAAAAAAAAAAAAABAgMEBQb/xAA2EQACAQICBwYFBAEFAAAAAAAAAQIDESExBBJBUYGRoQUTImFx0RQyscHhFUJS8PEjM6LC0v/aAAwDAQACEQMRAD8Ay8kzZt3m8TeZ9a9rO33m/U03KO+34m+Zq54RwNZky5hFjZlC9PTcmxvXqZ1IUoa08vS/0PKRpzqz1IZ+tvqR9JpJZBdcrXUEliAMjYHc9KnLwyxAbUKO8VPeOwAvfcj+yKsNWpC2Klgqhd77geqqQD8LVXw6NM8rCwBuhBO5G1vd57+nvrkLtWlUb8WrZPJZ8Xt4I6kuya0EsL3a25ctnFixcNdgCsqtszEZEEBfX4++m5Y5ENmyBtfr6/A1N1kCApZRlgpYWsLsSQSB1OJX0qckBdGQ3AbE7Et06CzHpa3nUo9r0lJJvB71ld71fJeXEpn2LXlFtLFeefPe/PgUazN94/qacSZvvH9TUjiPC+SB3r5dBiR061GUV3ac4VYqUcjzdeE6UnCea8/YkJK3qf1NWWl0IaISPPy8pRAgxd7uUyF8L4iwO/uqsWrfhfaBYEjQqx+vZ3IVTjGYGTJC3Rw5Uiw8jvvUK6ko+BYktCVOda1Z4We3yIZ4NqSZAiu/Ld42KkkZISGC/e6dBTcPBdVImaRyspFwwuQQCQbb79DsKlafj0SRw3EhfTtKVY6eKeWQvKZOYJJH+pdibk7ill4hABopZ2mM0SPNy41Rxd9S7Yg5KI2uLXtbG1Z+8qrBxXJ+f1twudlaBo7WtCpfyut/547CqXSyELtKWl2gVf8AqHLFjcnZVsb+d7Cnp+zmp5aSRrJKjRLKWUGy5Fhj17xAW5t94VN4f2igz0084lWSF5yY40V1InmaUd8sLYZW6b22qLpeNaZfocr/AEnm6SKNBGqKUdlYtZWL9y9wGNtwBSlOrfCPS+/8Y+ZOGiUNX5092KW7HF+vAgTcOZYRJzHN4efYKxsOfybEg2G+9ztTWs4PqooxJJHKqG1mNwN+l97rfyvapZ7RryQpUl+QEIsMMzr/AKRje/hCbXr1ruM6dZpNREdQ8s0yTNG1o41xlEhWVwx5yi2KrYW2v0pqVRPFbXs/tvUslo9C3hnjbf1xfQg63gGsjjMkkUyoBkWNwALgd7fbqNjvvUDh/DNTqSRAksmO7Yk7X6XJNhf0q84hxrSiLWiJtS8mssxDooVG5wezMHOdgSAbbAW86rdDxGBtI2m1DSxjnCdXjQSZEJhhIhZbjoQb7GlrT1btbd32DuKamkpYO+1cPS4ajsvqhqGgjEkrokUj2uuHNQMFbI2BF7bncg0zpdHKZ1gcvG5kWMhsgVLMF3HXa9aGbtlppWnQhhHIdO6PLp49SxMMAjKyRs1idrhget/WqqTjgk166hssFkhIuqK+EJUXKp3QbL0+AvSpuo81s62RZpFKlFa0ZbcrlhrezEilRBKdTeWTTkIsisssQJdbN1AAPeBttTLdn9WrhDFKGbIqN7sEtkV33AyHT1qR/mozTaj6Q83JmXURRhQitCksmSsqLYEkKoa5uQTvTr9oIEijigE5EWn10KsyKhL6hU5eADnFQQfhaknWjZNX4eW/DbhkQlQ0acnqzsvVdL4sjLwbUiURGOXmEZBd7lfXra3XepX+B6oMEMUuRDMF3uQpAYjfcAsu/vFJpeKRclIHEip9GkgkZALqTqBKoQEjJcRYjbY07q+NxcjlQrPZNJqtMpZVQlp5IitgHOK2V/gAKnrVb21enXPoUR0XR5Y951WGWHr0FbgepUMWilAQXY2NgLXvfzFvSn9Pwidow6xytkQFI8OO5Z2JPQWAFupNMQcTRZYTi+MGleAAAeJxKLRi/o0YPTp7qmcN4lCksc7LqGm5CQsqqjIuMPLOLlxZL97G27HzqM51UsunToVw0bRpNePg2tqWPC/FoTTt03NvjU6En1P61W8KhKwxqRYhEUj0IUAirWFajUsRgrYIkRk++pcFRkFTtOtYKjOhSRaaGPpVuqj0qDoEqwFYJHVpqyExFZDtf7TNLoH5TBpprAmOPHu36ZsTYEjy3Pu3FazV6gRxu56IrOfgoJPyrmPsZ4UJ+fxCcB5pZWVWIuV2DOVv0JLAe4LbzqdOMbOUskXpbWansZ7QtNxHJY1aOVBk0b2uVvbJSDZgDYHoRcbVZ6+QiQgEgbfIVCXsLCOJfT1Z0kxxKLiEYlCpZtrkkEeY3UGpfEf4h/L/AGioT1b+ETtsOByjvt+JvnWo7IaASbczEOcHGJIH3DcHYEkXuKzMo77fib51svZbAH1UituDCbj1+sT9wbEGu/pkb0H5Wf8Af7geY0V/66W8u/8AKOCYrK6OtlYvLezncERkhSttx6g+otSQ8BCjOQmRxeyxqq3AG/MdXYIvv6+lRU4oDxjWiQGQRwLA0eQVpCt8G3soyEnXy73TatXHqSIyJZFJwbELKHCnE7SG4Lvawy6H0B3PmNLqy8UZNZJ4pXxSZ6mjQjTcXFPg3bkZyLTRaj6yOVVZvHcIWU26KGcDEAADr+1SJOy4fBEnZnbEmzDotuYGVWIAF1Nx6gWNxWFXhxGJxYk3v9We56G/Rr+nuq37DyFOJwx3KmbTyx2sQyqsrys1j0uECj438t82gadUlNQVlg3glfK50e0eyaMYOprNq9rO/Tlu6HvtDpgrkZE4sUUEeQJuSbm/T+lVSCt52i7Pxyagkk9yNO4pAsoNhYWZjufSvGj7Nx3207npu17f+pgOn8ten0bTadGko4v0SSXls/J4fSuy6tes53ik97u352V3wMXXpdFI/gR2+Ck/IV0iDgjAd1Io+ltrnocgcAOhtY39akRcGa93ky2IsEAtcWuCxY3HUVKXaj/bHm/ZfcUOw4r56j4R92voczXs/Of+mR+Iqv8AuIp1eyE3U4L6kknb3lVNdKTgMY6tIf8AWQD8QLD+/jUgcLi+4DsRvdticiO9fz3qiXaVV5W5fk2Q7J0eOes+KX/X7nL07GsSFMsdybADckna3eK0i9jlJ3mPW2yDr8czXVY9Ii+FEX4KB8hTUfElIut98drAeJyg8/UfpVEtPrfy6L2Zrh2dQ2U0/Vy+zRziLsCpt3pDe42FugB+4fUfnt1pR2BQ/Z1B/I//AKhXQ/8AFlxyKuABc+Ha9wt7N52+V7Ui8XU2srEm+wxPQEmxysdgeh93Wqfjqj/e+nsaFoEFlTXX3MDP7OEBYYTtbzBBB/DdRf8A4ryfZnHYnCb3e/8Ab+7/AJV0M8TX7IZtwNgN7oXuLkbWB/MWom4mq3uGIAByFrbqWA3N9wPh76j8XP8Am+ZNaKk8ILkc7Ps1RSe5ObG1wQQfeNq9P7PEW3dn3F9t7b9G7nWujwaoOCQDt5XU3v6EMQf1qPHxhCQCGW4y3x6WJvYMTaynyp/FzX7nzF8LGV/AuRz8dg1t/wBUee4PoTb+F7qZk7HIvWVluARknkRcdca6QOLpb7XhDWtvYhrj4jGxHlcUf4ou1gxB8wVIFwxuTlYiysbi9SWnVP5vp7EH2fTedJf8v/Rzf/KllBEy2JIBIUC6gEjZz0BH60o7Ky/ZZG+Gfl1+zb966ZDIsnVbEWNmAvZhcEdev9K8HhkX/wBNB0Oygbg3HT3gGro6fW/l0X2sZJ9m6Pthb0b+9zmn+X5h9kH4OvyJBp6Dhkg3Mb/9pP7iugPwWMgAZLbpi7Drv677+tNHglgQrtckEFgjkWvcDYdb/sKu/UKlsUuq9zN+k0L3TkuT+0THRrbbpU2IVoDwyUX7yOPK+Snp59R6eVR59Ewv9TfcjuhWNvI2UqfdaoPS75rk/wDBatASynzTX0uQIxvVlpFqIGUXJUriLtfKOwuBe0i+pA61K0utQb963rjkP1Qms860Xnh6mqlolTZZ+jT6Z9DQaNLCpNQtJxGJgAsiH3XF/wBDvU2s908jZqOGDVhnW6YSRPGejqyH4MpH9a4x2H7erweObRa2KQPHIzLgFJJIAIORGxxDBtwQ1dtNY/V9p9O7IZtJkwBa5WOYoitZnuL7DZvgb1bTkknFq6JJkH2bcQ1uskn1moZ008htpoT4QL+Jbi9gABfoSWNaXiP8Q/l/tFTeFcQ5yE4GMqxRlOJIIANrqSDsR0O248qhcR/iH8v9oqE5a0r2sJnDI9I8kjBFZzc+EE2387dK2fYLs/LzJlMvIaSB0VkZWkQlk7w6qLW9b/MaCLsYxjBaQNexCbqgB38vP4AU9r+zBj00pidhIq5xlAEIZLMLEd43t6+daK3aNWcGlFJeeLf2KKHZmi06kb1HKV80rRXrfF8EjnPajPT8V1lpbOI9KeazYljy4gzE+RJ+dOr2/wBQcEy0uoZgFFyiMGOwAKkXPTc1ZcN4AnFRPJLI51YjCbYhZIrDElQtyysOoP3azcegVFiXUMgnhdBHe4eRRMCuJPVcdrHp02rNDSqErVrNt2VsdkbXsmrpNeLHBNM6lTQNSq1Uzjhnhndc74Go7Q8E4rNEvLU9BlGirGd+v1mV2Hxt8KquxnZ+b/E008rNDKmknzZWGcRkkbFlYG2X1imula/TTR//ADDiE2IAsZCW/wCihtlueh8gbeVY7tTpxodSZYZX+l6hTz2uCEQ44pGMbrcqN+tl99czRalPRtZ2tZPYsW8Ft3P3HS0R16toPGStm7JZvP02HS9PBgqqWLlQql2tkxVQMmsALk3p2oHAtIYtNEjElgoLk7ku3ea5PU5E1Proxd1dnOmkpNJ3CiiipEQooqDqeMxRmUMSDCglk7pNkbKxHr4TsKEr5A2lmSNVIqoS3h6MfQHa593vqDLy4yDy2XYPsQqixUAMuQFwSvlbqfWm5u0umL8pmJuQjHB+WGcbI0gGKsbja9eF7S6WTBiXAdliRmjkRWZmyAViACMoxv5betRlSm8bdCdOvCODfriOPPDjuGtjewJIIzKi9msxBJI67bjypJ5YbnZtt7h8b3bA2742Nzv0363qNNxrRpY94tk9gqOzjlOVc2UXCBgfd6UrcW0aoz5dyIxEkZlQZrMhUdDcHy6C4PSodzU3dC74miv3Pn+R5ngxyCMo3GSkLdiCcSQwvsx36WPWvUs8RuxR7FRvkoW1zECO/bzIDem96c4tqoYcWlDnmMFUIHfJsbghEvvivW3SosfG9K7IicxjIMlwSQ4jmnxFR9XaQG97W+FLuZtXS6B8RTTxbv6/kmnULGQ1pDdC5OYYWUXN7vYmxG+/xqPJqYLWKnZQdmU91VbbZ9xbIE9N7Gji3GdPCQkpckIb4rJIURrAvIVuVG3U77UxqOOaRXwZy3hyfvuilxZA8ouFuG6E+YqTo1HkuhFaRSXzPH15bR8SwG9kO2T7Mot4wcAH/F4dtwfh7XURqL4NbZ8iykEsxS5Jffd236b3qM3GtIAzZsO/JE4BkFnjDyMCo6bByD+lLpePaVrWLglolAdJFYmWS8bWYXKl98ulJUam7oN6TSe18/yT+HalCSqA9ATkwJtiLCxYtYA/D31OrPr2j0kYDK0hyDHFVlfFUbll2QXxUFLXPptT03a/TKbZs29u4juP4ayXGIO2DA3+PpV1OlNLFdDPVq027p82XVJXmKUMoZSCrAMpHQgi4I/KvVMQUUUUgAi43qJJwqIm+ADeq907dOlS6KdxNXKnVdnw17Nv3bZgPYAEdRZt9rm99vjeF/hmoiuY2YAC45b5gnbblyW9/melX8+oVFuxsP76VAHH1+6bfl8qhKMXmi+FarHCMnbc8Vyd0V8faPUxti6rIRbYgxP/APifyvT+l7TaZWtJCYGIx3jFitgLXUXxsF8rbCp8fEI5O6w2PkwBBrzquBxuCBdbkHaxGwt4WupFj0qtwf7Zc8fyXqvB/wC5BesfC+WK6In8MmgKBdOY8B0WPEAefhXpvUPiH8Q/l/tFUbdiQWuHCG2zx3U3vtdSSLdehFU3EtNrI5WT6SWtjub3IKgi9wfnUHKonZx4plndUJq8KlvKSs+aumb/AE/gX8K/IU5Ten8C/hX5CnK0HPMLxfsDKs/O0MgjN743K4k9cGH2f5TXn/K+sn1EP00xSRqWdmVUyUqO4C2IN8rWsPLet5RWT4WCd1dccDovtKtKKjOzsrXax5mM1fB+J8+Yw6hAgYCIuFLYkbhWCkrbp77U3wHsA6zc/WSCVwcgoJa7eTOzdben/wDK29FC0Smmnu5C/Uayg4RsrqzaSvb1CiiitZzxL0XotSUCFvWd4zwCaWScxvEEnhELBg5YYh7Fcdur+d+laGipxbi7ojKKlgyi0PBtRCxWKWMQtJzWuhaQFrF0U3xIJGxO4vVXo+wZCJHKYigfJseZk64SrvkSoYGQEYgdPhWzop97LYQ7qLzMnw7srqNNZoZo2kIdJDIrEMrStIrixuGBY3HQ0mr7GSTSsZZxg+DPigDM6Q8oHEgoBu5t7x8a1ppKl3sr32i7mNrbDPy8Dn5OlUSRmXTMGyYNi4VGRbgb3xIv8Khafsa66hJi8Tm5eS4kXvvMZGaMI3lcABrjbcVraKXeSQ+6iyl1nCpxO8umkjQzKiyCRC+JjBCumJHkeh2qHqezMxE0SzJyNQ2c10PNBYKJOXY497Hz8N601FJTaG6aZjJuwJJyWRVYtqC/ixZZRIIyf5l5hF/Qmn37JzsEd5YubCsKQ4q2FoZA/wBZc5EkqOnStZRep99PeR7mBltD2Y1Gns0EsWbJhLmjFb8x5A0djfbMix2NhTHEexMsruxnALFmyAZSSdOkW4XyLKbgHwtatfRS72V77Q7mNrbBvTR4oq2UYqosvhFhay38vSnKWiqy0SiiikMKR5AoJJsALk+gHWlqk7WazCIIOrmx/CNz/SgEVer4kZnJ6KPCPQf+9INjUPRAkgCtBpuFXG4qDZao3Igq44Zq790/l/7U2OGgCooBVveDtQncJKxfXrMcb0rNOxHTu+v3F9BWlRrgH13qj4oo5rf6fJT9kepqTRXcu9P4F/CvyFOU3p/Av4V+QpygYxqdakdsza9z0J2HUmwNgLjf305JKAuR6e4Fv0A3NVnGtMzkWVyMJAClr5Nayvf7BF7+XrU1c1BZrnZe4qi4NgGxN9/Osqqz15RawWXL+5F7px1IyTxefP8AuZ7TVoUL5d0XuTtbHrcHcEW6GvI1yFsQSTt0ViBkLi7WsNvU1Vvw+RoSvQXlYK4u73uUL2PW5J+Nr9KeOnYNHirh7xZsCRHiqgMCMrHba1r3qrv6uHh3fmxb3NLHxb+G6/4LHUakILte3uVm9/RQabPEEuBl4sbGxx73h71sd/LevGpVhGwYu+VxeNQGUHoOv5X99RBn9SjxtiiozYAFcwLKvXYL1/IVZOrNOy8tnsyuFKLV39fcs0nUsVBBK2LD0ve1/wBDXu1RYNPjPIQtlZY9+gLBpC357j9al1fTbau/P6lM0k8Ny+h5rGavtpInF/ox5Y0yL9a5BzD/AEaWfxXtYKg8vWtpWB4x7N5dQ8jNKi83Wc5yC1/ovJ5PKG3jKFh6b9am2QQ92T7dyzrqptQmMUbRCFI4neUiYF1VgCSzYGLoB4jerg9vNKNO87mSNY5Rp5FeNlkSU2srJ16G+3lVPN2J1IgdY5Iw0mtbUyIHlijkgIxSAvGMwAoXYC21eeF+z+WNYFdocU10mtlC52YBbQogYeRte56DqaWI8C4j7WK89gWjRIH1EqPBKJivMMaED7F8SQtizXGwqXwXtLFqXkRFlR4wjOksbRPjJfBgG8jY1T8W7JaiRtfJFMscmpGnSEhnUrFABmjsouuZy3W/Wn+yHZV9JLqZHEQ55ixWMuwRY0IKlpBkxyJN/Prt0p4iwsSuLds9Pp5HjfmMY1DylI3kSFW8JmZRZL/89Kq+F+0BBpIZNUGMzxfSZVhhdxDCzHCSSxOC423JubE2pnivZLWE69IH04j1xDF5DJzI7xiNksqkEWBsb7X6UzxH2dvzmaIQvHJFBCwlk1EfLECCO4SBlEqsg8LEb+e5oxHgX+m4+0vEeRGUaFdKk7MASS8slowDe1igLdKja7jGpm1cml0RijECo080qNJZ5BkkUaBhc4i5JO3zk9nuzZ08+pkOGMvISFVv3IdPEI0U5efU9T8aiajgmsh1c82jbTsup5ZkWfmAxyRpgHQxg5Arbum1PEWBKh49LBAv02JjOXdAumR5uYE3Eiqt8AV3sx2/avMvbvSrFBJlIw1IcwhInd3MfiXBRcG+1vWqvjPZHWTCANqEnCxSpKJC8SGVzdZhHCLPj4QreW973p/s72MeCXSM7IV0ukaABbkmaR7yyC4GxW49d+lLEMCRqfaJpI2ZX5wwdIpDyXKxO4uFkYCwPlYXNwdtqfj7b6YxzOxkjGndY5FeJ0fNwCiqlsmLXFha/uFVUHYiXCJZHjJ+nvr9RbLvi7GNFuu9u5e9ulN67sFJLBPd4zNJrfpq7uEZV7qROy2de5fvLuDa1GI8C4PbrTCCWZzJGIHSOVHiZZUaS2AMfXe4II8r+lS+EdpYtTJLHGJFeLAuskbRHGQEowDb2IB9D7qzsfYNyseSwITqotRqAjzyZRwA8uPOYsXYE9bKLeW1XvBeCPFqdZPIysdRIhS1zjFFGERWuBv4jttTxFgXVFFFMQVlu1cZfUQqfDYD/uax/pWpqj7V6a8auOqN+x/5A/WlLIlHMi8L0HLIck3BZTtfe9h6Vc6PVs3UC3kbW/a5qFw3WLJewt0JB9SAasCLe6qL7zVqrYNzzm+w26e+mdTHex9xPyp9BTGtmt3fcP7/AGqaK5InaPwD+/Oqjin8Vun2fNfuj1F6utOtlA91U3FG+tbf7vmR9ke6rTOXWn8C/hX5CnKb0/gX8K/IU5SJBRRXiaZUUszBVG5JIAA9ST0pAe6KyOv9qvD4mx54c/yKzD/uAtSN7VuHhA3NO/lich8RSuh6ktxr6KquC9qNNqx9RKrn7vRh8VO9WtMTTWYUUUUxBWV1HEtVqtXNBpJE08emwWWVohMzyuufLRWIUKq2uet61QrLT9ndXFqZ5dFNAqaoq8izRu5jkChC8eBAa4ANm2vSY0PL2jk08UUerQy6uQyBY9MuZkWM/wAUKSAgxIuCdibD3Ke3UBjgaJZp21AZo4o0ylxjNpC6kgLi2xuevS9V3GuwUkraeTmx6iWKJ4XOqVismbZcz6ogqwa9h0I2J2vXuLsZNp5oZdI+nRk0500itEwj70plMsSI2xzJOJNj60sR4DPBfaAJObIyySLJqHh0UMcX1zrFGrSMQSOhYkliLdKk6/t3G0MB05cSal3SNTAZXVoT9ajxB1IYeHxWF73tvVYfZk6waUB4ZZYOfzBKr8qU6h8mbuEMrA2tVtwfsUYNRBLlEBBBLGESMxqZ53DSShbmwKgL1JoxFgeOHdu4zpY3kEkk0kskCwxw4yNLGxzRYy7ABRa7F7e/yq74JxyPVIzIHUo7RSRuuLxyLa6uLnyINwSN6zWk7DTQR6RoZYjqNN9IzMivypfpRJkPd7ykbWO9XvZjgR0ySGRxJNPK08zgYqXewxReoUAAC+9SVxOxmNf2m1Ta6eBNRBppI2UabTzRd3VKQDlzydsiSAF3G3XerjtJ2qOnZAVmRFaI6iZYOZEqyGwjV2KgksQCwDWHlc7QeJ9jtXqVEGo1EEsAkEglMJ+lBQ+YRSDgp+zkB08qZ4t7PJJ9VJI8kLI+ohnBdHaZY4yuWnVr4omx6De+9LEeBb8W7ewad50KTyHTBGnMcYZUVxkCWLAbC23X0BsbO8T7aQwtiEmmKxrNJyo8+VG/haTcWv1xF2t5VX6zsRJJp9ZGZUy1mpEztZrCFWS0XvOKEX6b1Im7N6lNXPLpZoo01JgMheMvJHyVwtEL4EFfvdL+dGIsCHxLt0YddMuEkmnh00cziOLJg0jZZuzEYqIrbE336bGrDX9u4IhcLNKBEmok5ceXJhcXV5bkY3FzjubAm1ReIdi5JIuIrzUD650s1j3IUVVCH1OIf3d6ovGPZ4ZNS8sf0cpKsKMJ43cxclcLxBGAYFABi1txRiPAtOL9uodOyB49QyylBE6RBklMihlWMlgWNiOgrR1j07I6gcQXU8zTNHGFi08TJIfo8IsDygGCiQqLZG/6VsaaEwpKKKYgqo7VTY6ZveVH7/8AFW9Una3TF4VAv4wTYFjax8hSeQ45lJwPXAS26BgALm9iAAN60zynyrN8F4I+QZ1IUb2I3Num3lWl5ZHQVU8zRF2R5jc+dMQzK0tyLi4APwH/AL08UY9RUH6MynobeWxqUSE2aCqHigbmtb+Xyf7o9Dar1DsKo+KR3lbb7v2b/ZH/AJZ+dWMpLvT+Bfwr8hTgpvT+Bfwr8hTlIkRuKcTi08LSzMERBdif2A9STYAV87dvvaHNxCQqCY4FJwiBtcfekt4m/YeXrVh7YO3Z1WoOnib6iFiLD7cg2Zz7huB+Z86wWngy62HvqGZbFWPE7WQWNr+vWliTa4Nx5+40cQhsfX30zoNQVJFrg7EW6igkTNPxWSFw8ZZGFrMCQQfiK7h7MfamNXjp9UQJukb9BJ/K3o/7H41w3VwW3G4O4P8AQ+hFeNOxUhlNiDcEe70o8wavgz7BtRasp7Nu141+jBY3miskvqTbuv8A6rH8wa1lSTKGrOwlFLakpiFpKotdp9TzJOWSUc2Hfx5Y5SIWHmBcu3QkMgNu9TYg1JG4cS3j74lHKCqYw3cvuSVkbw3s3X7NK4zQ0WrMnR6q105i2Qgq8oYvIQiuwORt5su43Q7ANTq/SlLZgnNZsCsikI8uBRDkVIwKva17ZbUXCxf2pbVmRpNXiQmatcli8twSru6YWZiqkctSLAEG1tr1Y8HilDuXEig5bO+d2MrlSgybECMqLbeW21ArFrai1LSUxBai1LSXoALUlqg8cjkaK0eWWSE4kg4hhl0dD08sh/SquXQ6l2sGdUJW13buARkPkElDHJ8CBmbWNzvYoZo6Q1mH0eoFwRO/1j7rJgWXGYIwPPtbIxkgKlvQ2r2NLqbMG5jOQ+DLKFQXMnVctybqRtsCu4xIp3A0dFZqTRakXMeYYBmcGQYzS4SAle8cVN0A6WIQ27prRxjui/Wwv+lO4j1QKKKAFopKKACi9FFABVFxSP61tr+H7N/sjz5TfOr2qHiq/Wt0+z5A/ZH8p+dAF5p/Av4V+QrO+0XtJ9C4fLIptIw5cXudxYN+XX8q0Wn8C/hX5CuLe33i95YYLmyLzCPIlrgH8hf9aiyyKuzkyJdt777knz8zvT+eR2Hw/wCKiSvtf1sP0rVdhOyratz91bX+JHSq5SUVdmiEXOVkM6LgTzqLbAdTUqPsiQbgG3r5H4nyrrHDOxeAAYi3oBV2OARKLhQSOl97VkdWTyOjGhTWZxvT9j3ZGLKQNsdiLne5sfLyrMavhzRPZhtfavoWeEWItXPe2/ZXNcohve9hRTrO9mKvo61bxM37Pe0Z0PEY2JtHJaOT0xYjf8jY/lX0tXyFqJtwpNmQ/lva/wAhX1R2U4l9I0Onl83jUnz7wGLfuDW1HKmtpa0tFF6mVGP43wvXvNOYJHVZCkcY5hVVXlRs8oN2CWZHQWTImU32qK0fFCSwVhzS/cMijkM0CRgggm8ebM42JBjJscq3VFRsFzAyaPihVlu4JjjiJEqnvQFm5sZuN5QFVjYHv9BavM/DOImMlOZmo1Zs7XDM7RrCUZpXxZVLsjKEAK2sMiT0Ciiw7lD2d+l82c6lbJIeZD3w/LGRXlEADHuCJrDIXzN97Ve0tJTEBpKWkNAgoopCaYit7QpIYQIg5OcRcRthI0QkBkVGyWxK36MD13qo7O6fWLL/AOIzIMCBizgqJFjiFo8ZCGJYSliUU3HUg1qKKLBcwmj0PEQkRvLcJEsyu+7MZl5jqWlfvKovcEBlLAKLgUmm4fxG0HelUgHms8jGzl0sShmcSLsQegCsxVAQAd5S0WHczHBYNQqS5rqQOSoxkmSSVtQA3MeBsmVQe7a9lvbuqAb1X0LiGK4fSFYo2GUq4xMTqCySXkJk2bThXYMe7fu7it3RRYLmS4bHrVmi7sggDvtI4dgjGx5z80tdQLoO/fMg2sCNbRRTsIWkoooAKKKKACqHihHNbp9n0+6PU1f1luOTMJ3AYgd3oSPsLSbGjTafwL+FfkK+c/bJKZOKzeihEH+lR/W9fRmn8C/hX5CuHe2fhpi1wl8plDA/zJ3W/ofzqMi2nmZzTdj0OqSKzBJYVlQk3s3nf3G1/ga2vY/hD6GJ7y6eO7E3cM17C3kRYfvTmnZZF0WoVbDlrESOn8O1vyKkfpVtr+ACd0kUi6XIDKHU3HUqdj8a58ql3aR2YUUruI3ou3kueLxwyL96CTI/HF961r6w4hvIi9ZLgnZVNODsp73M8PVrWAubnH3VaavWEQhL7/2KhOS2FsKbtijN8Z7ZS5GxhgjG2cmTsfgiVJ4XqxKDjqOaw8SmMRkX9BYMPzvXjUcISaLlsBuVJFge8gsCD/SpnDOGBHZ7lnYAFja9l2C7bAC3SmnG3mJwnfyORa/gv1c8rDdNQI9huA17n4XFdm9h7H/DmUm+MzgfAqp2/esN2zm5eleMWvPPkLdSA5O/6C3xNdB9jOkw4bfzaWQ/oFUfI1spScjl6TBRVkbuilpK0GIouJR6jKRkZ8c4ggXInDGMuQqi9ss9xv18qFafIY83LPfMfVcv7Po17dbb3yy+zScbOoDy8ppApgXEqnMxk51mKLsWbl3Ngb7bAnYx5DrHTSFc4zhI04vvdQmAY4nvHvHE26kE7VEY5FLq+W+avcwrha2YkRVDkKBsWZnI3PgHTzd4c030gZ83l2OGQbpnLbmWFg2OHi36ed6zB1HE8Y8fpBJ05zuhFpSs1yS8QswYQ2Hv2yFzUkS8Q7w+vywjwFsQCdUQ6mQRYEiKw5m1x3gpvSCxbwy60BAVZivKdicRmouXSwB7/eC22vy73F6JW1WK4c/IWMuQXEuHjLKn8hAceljt51A0E2uzi5h1Gd9PYctBAYiq/SOe2NxKp5g6i5VCosxqy40uqvqOSZLBNO8YGxYh5OdHC2DYsyiPcg2vfa9wwGoX1fMXmc3EsxIAJsDKSqnli9ghtvtYb16gj1ZCBzIGXAXuFV7wSNdwP/M5at7wbbGqqSfiSPKpzb6qJA6x5qj2gWSaNVA5hudQwVd+7uLYitfw+V2hjaRMHZFLpe+DFQWW/nY7U0JkfhBezZ8y3cx5gAbLH6zp9nK1vK+VtrVYUlFSIkPiyyGMCLxF08yvdy712AJAt5iqSFtTi2RmytHbuP8Adjz8O3izF0u3U2Iq24+JjCBpjjIZIrG2QC8xc8x93G9/O17VkjquKFWcJKGCzNy2VTe4YKita2QupU9GKAedJjRdamDVEXQy5HE4s4sP/DMWAKgC/NxHkL2Gwr2H1Nnvz8u/yrKgXG8m7g7BrYWH4PLKql9TxANJZZy2MhNsBEFVrxclTH32KBej5ZM9wABQNdxFW5nLlkjLqeXgBIE5kzja17MnLRh1U49O9SGXEzTXOP0nl4nHYczO8uN9r4+C+X8mW16jSPrBiGztkxZkBOzGXuWjGXdISx81ZL+dWPZd9RyMdWCJkYqWONnBsyspTunZsdvumrenYRW8KaXmS8zPG90LCw8T91R7lx3BsdtgcqsqKKYgooooAKKKKACspx//AOIf/R/sWtXWd4xoQ0zHmIt8did9lApMaZoNP4F/CvyFYX2x8E5+iWQdYWJ/0uLH9wtbrT+Bfwr8hWe9ompCcNnv5qR+v/NqjLInD5kcX4J2ykg0ohZUaISpGGN8kLAvcHptj095rqfDZbgCuD62BvoOe2LajEG4vdIbnu9Rs436da6z2N4sJtLFIDc4hW/GuzfuL/nWKtBJXR1tEqvW1Wa6Xwn1sapdTPEYizPYrsdj5bbDqfyqbPxRUW7sF9L7Xqm1naCJhaynr6Xv5Gsh00nsJujhyS/vtfpe3nS6zUCKKRz9hWb/ALVJ/pVfwzjAkuqm5HUenpVb2/4gI+Hy796TGJffkbt/6A1TpxvIpq1NWmznHGeOS6h4S5U2QEKosFy6g26nYf8AFfSfYzhB02ggibxBMn/E/ePzt+Vcr9lXYKCWfnSSpNyo9O4RdwGkjDEP6lTsR612+unFJZHAqSbzCkpaSrCkKKpeL8YkhaSwjZUSNgCGDXcyDc5W25Z8vP3bpFxmUMFkVFN4xiQVeRZZCmSLmccQMiDlt92lcLF3RWcn7SOGsOUbu6bdUCPKoEgaVRk3LBHeX7WxtUniHHWjlK9w9wYAXZmkZSVFlYsATYeGxvs1+7RcLF1S1mx2rY7YKtyqqzZAA8tDLzOhXlu4uPu36WNNy9qpBlZUYKH72JVSyrMepk2/hDu733721AWNM1JTGinLxhjYk3va1tiR9l3Hl94/0p800RYCkoopgFFU/avibwabmIwVuZCmRxsBJKqMe+Qo2J3JAFZziHa+dMgksbAaYzB8Ua8wQkQZIxjJx+t2PQW6G9JsLG7orC6/tFroiI2BzNjZY4mlKH6Yw7vM5eZWCPYN623NqVu3Eoytgy/R1xdUcxHUiJJpCr9GQRuxwvl9U3rRcdjc0Vi9X2hfaMaqNo37japUCBA0roXuGxv3VjyBxyYHqLV54V2uneeJHCGOR441kVSAxwlZjuTYSIiSL8GG+1FwsbaiiimIKKKKAClpKKACs/xZo+c2UTMe7cgkA90VoKpeJNJzWxlVR3bAkAjui/770MC40/gX8K/IVhfbVrAnDCN7vIij08yb/pW60/gX8K/IVzj266Z30cIXpzWy/KMkfI1CWRZD5j5+metb7M+OtHOYTcpJc/hZR4vgRsfyrN6/hTpJy/Ew2OO+53sLV0D2cdjniLTzLibYxqeouQWJ/QD9apqyjqmuipa6aN44DrY7g1B1XCCB1UD1xF/1qxm0lt12qu1nEGGxUn4Vz7HYjNoa06CMbfmfX3mucdv+0Jm1AhFwkNx+J2Au36WA/P1rcSSs5sRivp6/GsT7QOAMsvPQEqwGdvssBa59xAFaKLSliYtJ1nHAtPZR2hOm1yEm0co5Ul/K52P5Gx/Wvo2vj/gmsKyrfyIr614VOXhjY9Sqk/pWyODsc6orxUiXSUUVYUFNre0iRyOpikZI2jjllGGKSShSiEFsj/EjuQCBmPfau03tC07hCUZS+IS5jNy7wpZGViCRzlJsdsWB3FqutTwCB5ea8YL7XN2AJUEKzKDizKDYMQSPIim4uzenUWEQA2AF2sMXRxYZbd6NG95Fz1N44jwJ6KjrcYMrb3FmVvfcbH405gL3sL9L28vShEAFgAAOgAsB8AKWmIMR6Ck5Ytawt0tYW+FqWg0AeVQAWAAHoBYUleqQ00RCikFFMCs7R8V+jwGTBZO/EmLEgfWSKlzirHbK+yk7VQv27VWaNoAGDIF3ISQHTCZymSA3TJFIKg2dTtuBqeIcPjnj5cq5LdWtkym6MGUhlIIIIB2PlUVuzWnIAMQNm5gJLMc+UIcsi178sBeu/nvvSdx4GeTt6ctPlAhMwDALJJnvIiYxq8Kl2AdmPQWViCasuE9pGlaDKBY4tSHbTOJAzHBS/wBamIwLJc7FrdDvUyLsvplxtH4LYEySMVxdXGLM5Isyqf26EguaHs7p4ZDJFEquctwWIXM3cIpJWMMdziBeizDAqdV2mdJXgGmQnKKKP6zu/XSlEE+KER3UcwKMjja4BNKO2Fo1laEBTpZ9VYPdg2mZUePwgWOYs1/I7CrD/Kem+s+rP1jcx/rJfHmH5i9/uPkAclsdqkDgMAVVES4rG8CruRypMc0tfcHBb33295pAeOC8TaYSCRBHJFJynCuXUnlpICrFVNsZF6gbg1ZVF4fwuOBCkS4gksbszksQASzOSxNgBuegA8qk1IQUUUUAFFFFABWd4u0XObJHJ7tyDYeEW8vStFVPxEy81sJEVdrAkA+EX6++hgSNPKcF3PhXz9wrI+1dz/hzbnZ0t+4+RNFFQlkWQ+ZHOvZ1AplclQSEFjYXF2N7V0geE0UVhq/Mdaj8ornaocg3paKpLypm8deJ1BBuL0UUETlc0SicWAG58h619QcOciGOxI7q/wC0UUV0Y58DlVPl4kjmn1P60c0+p/X40UVYZzxzT6n9aOafU/rRRTAUSn1P616Epv1P6/CiikACU+p/X4V7Vzbqf7tS0UCDM+p/u9eS59T/AHaiimB45h9T0Pn8a9Zn1P8Aa0UUxAHPqfs/Kk5h23Pl5++iigBcz6np/wDdSSSH1PVvP4UUUMDxzT6n9aOafU/rRRSJHpZDfqf191KHO25+z+9FFCIhzDbqeg8/5qGkO+56Hz/moopgKznfc/a+VBc+p6j+lFFACCQ+p/X3VmuNn69/9P8AtFFFJ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33550"/>
            <a:ext cx="4997414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1336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Disculpe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18011" y="31242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¿Me </a:t>
            </a:r>
            <a:r>
              <a:rPr lang="en-US" sz="4000" dirty="0" err="1" smtClean="0"/>
              <a:t>podría</a:t>
            </a:r>
            <a:r>
              <a:rPr lang="en-US" sz="4000" dirty="0" smtClean="0"/>
              <a:t> </a:t>
            </a:r>
            <a:r>
              <a:rPr lang="en-US" sz="4000" dirty="0" err="1" smtClean="0"/>
              <a:t>decirme</a:t>
            </a:r>
            <a:r>
              <a:rPr lang="en-US" sz="4000" dirty="0" smtClean="0"/>
              <a:t> </a:t>
            </a:r>
            <a:r>
              <a:rPr lang="en-US" sz="4000" dirty="0" err="1" smtClean="0"/>
              <a:t>si</a:t>
            </a:r>
            <a:r>
              <a:rPr lang="en-US" sz="4000" dirty="0" smtClean="0"/>
              <a:t>…?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41148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se </a:t>
            </a:r>
            <a:r>
              <a:rPr lang="en-US" sz="4000" dirty="0" err="1" smtClean="0"/>
              <a:t>abre</a:t>
            </a:r>
            <a:r>
              <a:rPr lang="en-US" sz="4000" dirty="0" smtClean="0"/>
              <a:t> </a:t>
            </a:r>
            <a:r>
              <a:rPr lang="en-US" sz="4000" smtClean="0"/>
              <a:t>a </a:t>
            </a:r>
            <a:r>
              <a:rPr lang="en-US" sz="4000" smtClean="0"/>
              <a:t>la(s)…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838200"/>
            <a:ext cx="8266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</a:rPr>
              <a:t>Exprésate</a:t>
            </a:r>
            <a:r>
              <a:rPr lang="en-US" sz="3600" dirty="0" smtClean="0">
                <a:solidFill>
                  <a:srgbClr val="0070C0"/>
                </a:solidFill>
              </a:rPr>
              <a:t> p. 87, 89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6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0668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Creo</a:t>
            </a:r>
            <a:r>
              <a:rPr lang="en-US" sz="4400" dirty="0" smtClean="0"/>
              <a:t> </a:t>
            </a:r>
            <a:r>
              <a:rPr lang="en-US" sz="4400" dirty="0" err="1" smtClean="0"/>
              <a:t>que</a:t>
            </a:r>
            <a:r>
              <a:rPr lang="en-US" sz="4400" dirty="0" smtClean="0"/>
              <a:t> </a:t>
            </a:r>
            <a:r>
              <a:rPr lang="en-US" sz="4400" dirty="0" err="1" smtClean="0"/>
              <a:t>sí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110263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No </a:t>
            </a:r>
            <a:r>
              <a:rPr lang="en-US" sz="4000" dirty="0" err="1" smtClean="0"/>
              <a:t>estoy</a:t>
            </a:r>
            <a:r>
              <a:rPr lang="en-US" sz="4000" dirty="0" smtClean="0"/>
              <a:t> </a:t>
            </a:r>
            <a:r>
              <a:rPr lang="en-US" sz="4000" dirty="0" err="1" smtClean="0"/>
              <a:t>seguro</a:t>
            </a:r>
            <a:r>
              <a:rPr lang="en-US" sz="4000" dirty="0" smtClean="0"/>
              <a:t>(a).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052354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Sí</a:t>
            </a:r>
            <a:r>
              <a:rPr lang="en-US" sz="4000" dirty="0" smtClean="0"/>
              <a:t>, </a:t>
            </a:r>
            <a:r>
              <a:rPr lang="en-US" sz="4000" dirty="0" err="1" smtClean="0"/>
              <a:t>claro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207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2192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¿</a:t>
            </a:r>
            <a:r>
              <a:rPr lang="en-US" sz="4000" dirty="0" err="1" smtClean="0"/>
              <a:t>Sabe</a:t>
            </a:r>
            <a:r>
              <a:rPr lang="en-US" sz="4000" dirty="0" smtClean="0"/>
              <a:t> </a:t>
            </a:r>
            <a:r>
              <a:rPr lang="en-US" sz="4000" dirty="0" err="1" smtClean="0"/>
              <a:t>Ud</a:t>
            </a:r>
            <a:r>
              <a:rPr lang="en-US" sz="4000" dirty="0" smtClean="0"/>
              <a:t>. </a:t>
            </a:r>
            <a:r>
              <a:rPr lang="en-US" sz="4000" dirty="0" err="1" smtClean="0"/>
              <a:t>dónde</a:t>
            </a:r>
            <a:r>
              <a:rPr lang="en-US" sz="4000" dirty="0" smtClean="0"/>
              <a:t> se </a:t>
            </a:r>
            <a:r>
              <a:rPr lang="en-US" sz="4000" dirty="0" err="1" smtClean="0"/>
              <a:t>puede</a:t>
            </a:r>
            <a:r>
              <a:rPr lang="en-US" sz="4000" dirty="0" smtClean="0"/>
              <a:t>…?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6670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No </a:t>
            </a:r>
            <a:r>
              <a:rPr lang="en-US" sz="4000" dirty="0" err="1" smtClean="0"/>
              <a:t>estoy</a:t>
            </a:r>
            <a:r>
              <a:rPr lang="en-US" sz="4000" dirty="0" smtClean="0"/>
              <a:t> </a:t>
            </a:r>
            <a:r>
              <a:rPr lang="en-US" sz="4000" dirty="0" err="1" smtClean="0"/>
              <a:t>seguro</a:t>
            </a:r>
            <a:r>
              <a:rPr lang="en-US" sz="4000" dirty="0" smtClean="0"/>
              <a:t>(a).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96240" y="36576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Pregúntale</a:t>
            </a:r>
            <a:r>
              <a:rPr lang="en-US" sz="4000" dirty="0" smtClean="0"/>
              <a:t> a </a:t>
            </a:r>
            <a:r>
              <a:rPr lang="en-US" sz="4000" dirty="0" err="1" smtClean="0"/>
              <a:t>alguien</a:t>
            </a:r>
            <a:r>
              <a:rPr lang="en-US" sz="4000" dirty="0" smtClean="0"/>
              <a:t> </a:t>
            </a:r>
            <a:r>
              <a:rPr lang="en-US" sz="4000" dirty="0" err="1" smtClean="0"/>
              <a:t>en</a:t>
            </a:r>
            <a:r>
              <a:rPr lang="en-US" sz="4000" dirty="0" smtClean="0"/>
              <a:t>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247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2192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¿</a:t>
            </a:r>
            <a:r>
              <a:rPr lang="en-US" sz="4000" dirty="0" err="1" smtClean="0"/>
              <a:t>Adónde</a:t>
            </a:r>
            <a:r>
              <a:rPr lang="en-US" sz="4000" dirty="0" smtClean="0"/>
              <a:t> </a:t>
            </a:r>
            <a:r>
              <a:rPr lang="en-US" sz="4000" dirty="0" err="1" smtClean="0"/>
              <a:t>fuiste</a:t>
            </a:r>
            <a:r>
              <a:rPr lang="en-US" sz="4000" dirty="0" smtClean="0"/>
              <a:t> </a:t>
            </a:r>
            <a:r>
              <a:rPr lang="en-US" sz="4000" dirty="0" err="1" smtClean="0"/>
              <a:t>esta</a:t>
            </a:r>
            <a:r>
              <a:rPr lang="en-US" sz="4000" dirty="0" smtClean="0"/>
              <a:t> </a:t>
            </a:r>
            <a:r>
              <a:rPr lang="en-US" sz="4000" dirty="0" err="1" smtClean="0"/>
              <a:t>mañana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96240" y="21336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Fui</a:t>
            </a:r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20189" y="363272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¿</a:t>
            </a:r>
            <a:r>
              <a:rPr lang="en-US" sz="4000" dirty="0" err="1" smtClean="0"/>
              <a:t>Qué</a:t>
            </a:r>
            <a:r>
              <a:rPr lang="en-US" sz="4000" dirty="0" smtClean="0"/>
              <a:t> </a:t>
            </a:r>
            <a:r>
              <a:rPr lang="en-US" sz="4000" dirty="0" err="1" smtClean="0"/>
              <a:t>hiciste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557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Andar</a:t>
            </a:r>
            <a:r>
              <a:rPr lang="en-US" dirty="0" smtClean="0"/>
              <a:t> en el </a:t>
            </a:r>
            <a:r>
              <a:rPr lang="en-US" dirty="0" err="1" smtClean="0"/>
              <a:t>pretérito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Anduve</a:t>
            </a:r>
            <a:endParaRPr lang="en-US" dirty="0" smtClean="0"/>
          </a:p>
          <a:p>
            <a:r>
              <a:rPr lang="en-US" dirty="0" err="1" smtClean="0"/>
              <a:t>Anduviste</a:t>
            </a:r>
            <a:endParaRPr lang="en-US" dirty="0" smtClean="0"/>
          </a:p>
          <a:p>
            <a:r>
              <a:rPr lang="en-US" dirty="0" err="1" smtClean="0"/>
              <a:t>Anduvo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Anduvimos</a:t>
            </a:r>
            <a:endParaRPr lang="en-US" dirty="0" smtClean="0"/>
          </a:p>
          <a:p>
            <a:r>
              <a:rPr lang="en-US" dirty="0" err="1" smtClean="0"/>
              <a:t>Anduvisteis</a:t>
            </a:r>
            <a:endParaRPr lang="en-US" dirty="0" smtClean="0"/>
          </a:p>
          <a:p>
            <a:r>
              <a:rPr lang="en-US" dirty="0" err="1" smtClean="0"/>
              <a:t>Anduvieron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Dar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vuelta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828800"/>
          </a:xfrm>
        </p:spPr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b="1" dirty="0" err="1" smtClean="0"/>
              <a:t>doy</a:t>
            </a:r>
            <a:r>
              <a:rPr lang="en-US" dirty="0" smtClean="0"/>
              <a:t> </a:t>
            </a:r>
            <a:r>
              <a:rPr lang="en-US" b="1" dirty="0" err="1" smtClean="0"/>
              <a:t>una</a:t>
            </a:r>
            <a:r>
              <a:rPr lang="en-US" b="1" dirty="0" smtClean="0"/>
              <a:t> </a:t>
            </a:r>
            <a:r>
              <a:rPr lang="en-US" b="1" dirty="0" err="1" smtClean="0"/>
              <a:t>vuelta</a:t>
            </a:r>
            <a:r>
              <a:rPr lang="en-US" b="1" dirty="0" smtClean="0"/>
              <a:t> </a:t>
            </a:r>
            <a:r>
              <a:rPr lang="en-US" dirty="0" smtClean="0"/>
              <a:t>con mi </a:t>
            </a:r>
            <a:r>
              <a:rPr lang="en-US" dirty="0" err="1" smtClean="0"/>
              <a:t>perro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días</a:t>
            </a:r>
            <a:r>
              <a:rPr lang="en-US" dirty="0" smtClean="0"/>
              <a:t>, </a:t>
            </a:r>
            <a:r>
              <a:rPr lang="en-US" dirty="0" err="1" smtClean="0"/>
              <a:t>pero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a</a:t>
            </a:r>
            <a:r>
              <a:rPr lang="en-US" dirty="0" err="1" smtClean="0"/>
              <a:t>yer</a:t>
            </a:r>
            <a:r>
              <a:rPr lang="en-US" dirty="0" smtClean="0"/>
              <a:t>  </a:t>
            </a:r>
            <a:r>
              <a:rPr lang="en-US" dirty="0" err="1" smtClean="0"/>
              <a:t>yo</a:t>
            </a:r>
            <a:r>
              <a:rPr lang="en-US" dirty="0" smtClean="0"/>
              <a:t> no </a:t>
            </a:r>
            <a:r>
              <a:rPr lang="en-US" b="1" dirty="0" smtClean="0"/>
              <a:t>di</a:t>
            </a:r>
            <a:r>
              <a:rPr lang="en-US" dirty="0" smtClean="0"/>
              <a:t> </a:t>
            </a:r>
            <a:r>
              <a:rPr lang="en-US" b="1" dirty="0" err="1" smtClean="0"/>
              <a:t>una</a:t>
            </a:r>
            <a:r>
              <a:rPr lang="en-US" b="1" dirty="0" smtClean="0"/>
              <a:t> </a:t>
            </a:r>
            <a:r>
              <a:rPr lang="en-US" b="1" dirty="0" err="1" smtClean="0"/>
              <a:t>vuelta</a:t>
            </a:r>
            <a:r>
              <a:rPr lang="en-US" b="1" dirty="0" smtClean="0"/>
              <a:t> </a:t>
            </a:r>
            <a:r>
              <a:rPr lang="en-US" dirty="0" smtClean="0"/>
              <a:t>con mi </a:t>
            </a:r>
            <a:r>
              <a:rPr lang="en-US" dirty="0" err="1" smtClean="0"/>
              <a:t>perro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2706" name="Picture 2" descr="C:\Users\jbenefico\AppData\Local\Microsoft\Windows\Temporary Internet Files\Content.IE5\I0TD1F3S\MC90029599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493599"/>
            <a:ext cx="3561784" cy="284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Pasearse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Ellos</a:t>
            </a:r>
            <a:r>
              <a:rPr lang="en-US" dirty="0" smtClean="0"/>
              <a:t> </a:t>
            </a:r>
            <a:r>
              <a:rPr lang="en-US" b="1" dirty="0" smtClean="0"/>
              <a:t>se </a:t>
            </a:r>
            <a:r>
              <a:rPr lang="en-US" b="1" dirty="0" err="1" smtClean="0"/>
              <a:t>pasearon</a:t>
            </a:r>
            <a:r>
              <a:rPr lang="en-US" b="1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vecindario</a:t>
            </a:r>
            <a:r>
              <a:rPr lang="en-US" dirty="0" smtClean="0"/>
              <a:t> </a:t>
            </a:r>
            <a:r>
              <a:rPr lang="en-US" dirty="0" err="1" smtClean="0"/>
              <a:t>ayer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753" y="1581150"/>
            <a:ext cx="3732847" cy="279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48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diligencias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4038600"/>
            <a:ext cx="8229600" cy="1828800"/>
          </a:xfrm>
        </p:spPr>
        <p:txBody>
          <a:bodyPr/>
          <a:lstStyle/>
          <a:p>
            <a:r>
              <a:rPr lang="en-US" dirty="0" smtClean="0"/>
              <a:t>Mi </a:t>
            </a:r>
            <a:r>
              <a:rPr lang="en-US" dirty="0" err="1" smtClean="0"/>
              <a:t>madre</a:t>
            </a:r>
            <a:r>
              <a:rPr lang="en-US" dirty="0" smtClean="0"/>
              <a:t> </a:t>
            </a:r>
            <a:r>
              <a:rPr lang="en-US" b="1" dirty="0" err="1" smtClean="0"/>
              <a:t>hizo</a:t>
            </a:r>
            <a:r>
              <a:rPr lang="en-US" b="1" dirty="0" smtClean="0"/>
              <a:t> </a:t>
            </a:r>
            <a:r>
              <a:rPr lang="en-US" b="1" dirty="0" err="1" smtClean="0"/>
              <a:t>diligencias</a:t>
            </a:r>
            <a:r>
              <a:rPr lang="en-US" b="1" dirty="0" smtClean="0"/>
              <a:t> </a:t>
            </a:r>
            <a:r>
              <a:rPr lang="en-US" dirty="0" err="1" smtClean="0"/>
              <a:t>ayer</a:t>
            </a:r>
            <a:r>
              <a:rPr lang="en-US" dirty="0" smtClean="0"/>
              <a:t> en la ciudad.</a:t>
            </a:r>
          </a:p>
        </p:txBody>
      </p:sp>
      <p:pic>
        <p:nvPicPr>
          <p:cNvPr id="76803" name="Picture 3" descr="C:\Users\jbenefico\AppData\Local\Microsoft\Windows\Temporary Internet Files\Content.IE5\I41HYRF9\MC90033169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1569267" cy="1788059"/>
          </a:xfrm>
          <a:prstGeom prst="rect">
            <a:avLst/>
          </a:prstGeom>
          <a:noFill/>
        </p:spPr>
      </p:pic>
      <p:pic>
        <p:nvPicPr>
          <p:cNvPr id="76804" name="Picture 4" descr="C:\Users\jbenefico\AppData\Local\Microsoft\Windows\Temporary Internet Files\Content.IE5\I0TD1F3S\MC90033087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447800"/>
            <a:ext cx="1807675" cy="1750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Llevar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4038600"/>
            <a:ext cx="8229600" cy="1828800"/>
          </a:xfrm>
        </p:spPr>
        <p:txBody>
          <a:bodyPr/>
          <a:lstStyle/>
          <a:p>
            <a:r>
              <a:rPr lang="en-US" dirty="0" smtClean="0"/>
              <a:t>El taxi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b="1" dirty="0" err="1" smtClean="0"/>
              <a:t>llevó</a:t>
            </a:r>
            <a:r>
              <a:rPr lang="en-US" dirty="0" smtClean="0"/>
              <a:t> al </a:t>
            </a:r>
            <a:r>
              <a:rPr lang="en-US" dirty="0" err="1" smtClean="0"/>
              <a:t>aeropuerto</a:t>
            </a:r>
            <a:r>
              <a:rPr lang="en-US" dirty="0" smtClean="0"/>
              <a:t>.</a:t>
            </a:r>
          </a:p>
        </p:txBody>
      </p:sp>
      <p:pic>
        <p:nvPicPr>
          <p:cNvPr id="75778" name="Picture 2" descr="C:\Users\jbenefico\AppData\Local\Microsoft\Windows\Temporary Internet Files\Content.IE5\5ZLV4TQK\MC90043389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057400"/>
            <a:ext cx="1714500" cy="1714500"/>
          </a:xfrm>
          <a:prstGeom prst="rect">
            <a:avLst/>
          </a:prstGeom>
          <a:noFill/>
        </p:spPr>
      </p:pic>
      <p:pic>
        <p:nvPicPr>
          <p:cNvPr id="75781" name="Picture 5" descr="C:\Users\jbenefico\AppData\Local\Microsoft\Windows\Temporary Internet Files\Content.IE5\5ZLV4TQK\MC90001441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19200"/>
            <a:ext cx="3318345" cy="2133600"/>
          </a:xfrm>
          <a:prstGeom prst="rect">
            <a:avLst/>
          </a:prstGeom>
          <a:noFill/>
        </p:spPr>
      </p:pic>
      <p:sp>
        <p:nvSpPr>
          <p:cNvPr id="3" name="Right Arrow 2"/>
          <p:cNvSpPr/>
          <p:nvPr/>
        </p:nvSpPr>
        <p:spPr>
          <a:xfrm>
            <a:off x="3505200" y="2209800"/>
            <a:ext cx="1524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Recoger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4038600"/>
            <a:ext cx="8229600" cy="1828800"/>
          </a:xfrm>
        </p:spPr>
        <p:txBody>
          <a:bodyPr/>
          <a:lstStyle/>
          <a:p>
            <a:r>
              <a:rPr lang="en-US" dirty="0" smtClean="0"/>
              <a:t>El taxi me </a:t>
            </a:r>
            <a:r>
              <a:rPr lang="en-US" b="1" dirty="0" err="1" smtClean="0"/>
              <a:t>recogió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8.</a:t>
            </a:r>
          </a:p>
          <a:p>
            <a:r>
              <a:rPr lang="en-US" dirty="0" smtClean="0"/>
              <a:t>El taxi le </a:t>
            </a:r>
            <a:r>
              <a:rPr lang="en-US" b="1" dirty="0" err="1" smtClean="0"/>
              <a:t>recogió</a:t>
            </a:r>
            <a:r>
              <a:rPr lang="en-US" dirty="0" smtClean="0"/>
              <a:t> a mi </a:t>
            </a:r>
            <a:r>
              <a:rPr lang="en-US" dirty="0" err="1" smtClean="0"/>
              <a:t>mamá</a:t>
            </a:r>
            <a:r>
              <a:rPr lang="en-US" dirty="0" smtClean="0"/>
              <a:t> </a:t>
            </a:r>
            <a:r>
              <a:rPr lang="en-US" dirty="0" err="1" smtClean="0"/>
              <a:t>también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4754" name="Picture 2" descr="C:\Users\jbenefico\AppData\Local\Microsoft\Windows\Temporary Internet Files\Content.IE5\5ZLV4TQK\MC90043389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6858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639</TotalTime>
  <Words>506</Words>
  <Application>Microsoft Office PowerPoint</Application>
  <PresentationFormat>On-screen Show (4:3)</PresentationFormat>
  <Paragraphs>114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Flow</vt:lpstr>
      <vt:lpstr>Para Empezar</vt:lpstr>
      <vt:lpstr>Español 2, capítulo 3</vt:lpstr>
      <vt:lpstr>Acciones</vt:lpstr>
      <vt:lpstr>Andar</vt:lpstr>
      <vt:lpstr>Dar una vuelta</vt:lpstr>
      <vt:lpstr>Pasearse</vt:lpstr>
      <vt:lpstr>Hacer diligencias</vt:lpstr>
      <vt:lpstr>Llevar</vt:lpstr>
      <vt:lpstr>Recoger</vt:lpstr>
      <vt:lpstr>Permitir</vt:lpstr>
      <vt:lpstr>Prohibir</vt:lpstr>
      <vt:lpstr>Preguntarle a alguien</vt:lpstr>
      <vt:lpstr>Cortarse el pelo</vt:lpstr>
      <vt:lpstr>Lugares (places)</vt:lpstr>
      <vt:lpstr>En el pueblo</vt:lpstr>
      <vt:lpstr>El ayuntamiento</vt:lpstr>
      <vt:lpstr>El banco</vt:lpstr>
      <vt:lpstr>El café</vt:lpstr>
      <vt:lpstr>La carnicería</vt:lpstr>
      <vt:lpstr>La clínica</vt:lpstr>
      <vt:lpstr>El cementerio</vt:lpstr>
      <vt:lpstr>El centro recreativo</vt:lpstr>
      <vt:lpstr>La comisaría</vt:lpstr>
      <vt:lpstr>La estación de autobuses</vt:lpstr>
      <vt:lpstr>La estación de bomberos</vt:lpstr>
      <vt:lpstr>La estación de tren</vt:lpstr>
      <vt:lpstr>La floristería</vt:lpstr>
      <vt:lpstr>La frutería</vt:lpstr>
      <vt:lpstr>La heladería</vt:lpstr>
      <vt:lpstr>El mercado</vt:lpstr>
      <vt:lpstr>La mueblería</vt:lpstr>
      <vt:lpstr>La panadería</vt:lpstr>
      <vt:lpstr>La pastelería</vt:lpstr>
      <vt:lpstr>La peluquería</vt:lpstr>
      <vt:lpstr>La pescadería</vt:lpstr>
      <vt:lpstr>La tienda de comestibles</vt:lpstr>
      <vt:lpstr>La plaza</vt:lpstr>
      <vt:lpstr>El monumento</vt:lpstr>
      <vt:lpstr>La fuente</vt:lpstr>
      <vt:lpstr>La banca</vt:lpstr>
      <vt:lpstr>Los teléfonos</vt:lpstr>
      <vt:lpstr>La licencia de conducir</vt:lpstr>
      <vt:lpstr>PowerPoint Presentation</vt:lpstr>
      <vt:lpstr>PowerPoint Presentation</vt:lpstr>
      <vt:lpstr>PowerPoint Presentation</vt:lpstr>
      <vt:lpstr>PowerPoint Presentation</vt:lpstr>
      <vt:lpstr>Andar en el pretérito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 31, capítulo 3</dc:title>
  <dc:creator>Windows User</dc:creator>
  <cp:lastModifiedBy>Temp</cp:lastModifiedBy>
  <cp:revision>41</cp:revision>
  <dcterms:created xsi:type="dcterms:W3CDTF">2010-12-02T15:52:56Z</dcterms:created>
  <dcterms:modified xsi:type="dcterms:W3CDTF">2014-11-14T19:22:05Z</dcterms:modified>
</cp:coreProperties>
</file>