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7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AA2E92C-E73E-4E76-BFDD-8F4CDB7AF10C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53CE905-B34D-4675-B22C-776D3BCD23F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E92C-E73E-4E76-BFDD-8F4CDB7AF10C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905-B34D-4675-B22C-776D3BCD2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E92C-E73E-4E76-BFDD-8F4CDB7AF10C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905-B34D-4675-B22C-776D3BCD2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E92C-E73E-4E76-BFDD-8F4CDB7AF10C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905-B34D-4675-B22C-776D3BCD2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E92C-E73E-4E76-BFDD-8F4CDB7AF10C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905-B34D-4675-B22C-776D3BCD2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E92C-E73E-4E76-BFDD-8F4CDB7AF10C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905-B34D-4675-B22C-776D3BCD23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E92C-E73E-4E76-BFDD-8F4CDB7AF10C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905-B34D-4675-B22C-776D3BCD2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E92C-E73E-4E76-BFDD-8F4CDB7AF10C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905-B34D-4675-B22C-776D3BCD2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E92C-E73E-4E76-BFDD-8F4CDB7AF10C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905-B34D-4675-B22C-776D3BCD2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E92C-E73E-4E76-BFDD-8F4CDB7AF10C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905-B34D-4675-B22C-776D3BCD23F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E92C-E73E-4E76-BFDD-8F4CDB7AF10C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905-B34D-4675-B22C-776D3BCD2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AA2E92C-E73E-4E76-BFDD-8F4CDB7AF10C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53CE905-B34D-4675-B22C-776D3BCD23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762000"/>
            <a:ext cx="3905250" cy="3245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41910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Me di un </a:t>
            </a:r>
            <a:r>
              <a:rPr lang="en-US" sz="4000" dirty="0" err="1" smtClean="0"/>
              <a:t>golpe</a:t>
            </a:r>
            <a:r>
              <a:rPr lang="en-US" sz="4000" dirty="0" smtClean="0"/>
              <a:t> </a:t>
            </a:r>
            <a:r>
              <a:rPr lang="en-US" sz="4000" dirty="0" err="1" smtClean="0"/>
              <a:t>en</a:t>
            </a:r>
            <a:r>
              <a:rPr lang="en-US" sz="4000" dirty="0" smtClean="0"/>
              <a:t> la </a:t>
            </a:r>
            <a:r>
              <a:rPr lang="en-US" sz="4000" dirty="0" err="1" smtClean="0"/>
              <a:t>cabeza</a:t>
            </a:r>
            <a:r>
              <a:rPr lang="en-US" sz="4000" dirty="0" smtClean="0"/>
              <a:t> con la </a:t>
            </a:r>
            <a:r>
              <a:rPr lang="en-US" sz="4000" dirty="0" err="1" smtClean="0"/>
              <a:t>puerta</a:t>
            </a:r>
            <a:r>
              <a:rPr lang="en-US" sz="4000" dirty="0" smtClean="0"/>
              <a:t>/pared.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6920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4840" y="41910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Me </a:t>
            </a:r>
            <a:r>
              <a:rPr lang="en-US" sz="4000" dirty="0" err="1" smtClean="0"/>
              <a:t>caí</a:t>
            </a:r>
            <a:r>
              <a:rPr lang="en-US" sz="4000" dirty="0" smtClean="0"/>
              <a:t> y me </a:t>
            </a:r>
            <a:r>
              <a:rPr lang="en-US" sz="4000" dirty="0" err="1" smtClean="0"/>
              <a:t>lastimé</a:t>
            </a:r>
            <a:r>
              <a:rPr lang="en-US" sz="4000" dirty="0" smtClean="0"/>
              <a:t> el </a:t>
            </a:r>
            <a:r>
              <a:rPr lang="en-US" sz="4000" dirty="0" err="1" smtClean="0"/>
              <a:t>hombro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066800"/>
            <a:ext cx="2703875" cy="2742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183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4840" y="41910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Me </a:t>
            </a:r>
            <a:r>
              <a:rPr lang="en-US" sz="4000" dirty="0" err="1" smtClean="0"/>
              <a:t>caí</a:t>
            </a:r>
            <a:r>
              <a:rPr lang="en-US" sz="4000" dirty="0" smtClean="0"/>
              <a:t> de la </a:t>
            </a:r>
            <a:r>
              <a:rPr lang="en-US" sz="4000" dirty="0" err="1" smtClean="0"/>
              <a:t>bicicleta</a:t>
            </a:r>
            <a:r>
              <a:rPr lang="en-US" sz="4000" dirty="0" smtClean="0"/>
              <a:t> y me </a:t>
            </a:r>
            <a:r>
              <a:rPr lang="en-US" sz="4000" dirty="0" err="1" smtClean="0"/>
              <a:t>lastimé</a:t>
            </a:r>
            <a:r>
              <a:rPr lang="en-US" sz="4000" dirty="0" smtClean="0"/>
              <a:t> la </a:t>
            </a:r>
            <a:r>
              <a:rPr lang="en-US" sz="4000" dirty="0" err="1" smtClean="0"/>
              <a:t>rodilla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752681"/>
            <a:ext cx="3733800" cy="343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699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4840" y="41910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Me </a:t>
            </a:r>
            <a:r>
              <a:rPr lang="en-US" sz="4000" dirty="0" err="1" smtClean="0"/>
              <a:t>caí</a:t>
            </a:r>
            <a:r>
              <a:rPr lang="en-US" sz="4000" dirty="0" smtClean="0"/>
              <a:t> </a:t>
            </a:r>
            <a:r>
              <a:rPr lang="en-US" sz="4000" dirty="0" err="1" smtClean="0"/>
              <a:t>en</a:t>
            </a:r>
            <a:r>
              <a:rPr lang="en-US" sz="4000" dirty="0" smtClean="0"/>
              <a:t> la </a:t>
            </a:r>
            <a:r>
              <a:rPr lang="en-US" sz="4000" dirty="0" err="1" smtClean="0"/>
              <a:t>calle</a:t>
            </a:r>
            <a:r>
              <a:rPr lang="en-US" sz="4000" dirty="0" smtClean="0"/>
              <a:t> y me </a:t>
            </a:r>
            <a:r>
              <a:rPr lang="en-US" sz="4000" dirty="0" err="1" smtClean="0"/>
              <a:t>torcí</a:t>
            </a:r>
            <a:r>
              <a:rPr lang="en-US" sz="4000" dirty="0" smtClean="0"/>
              <a:t> el </a:t>
            </a:r>
            <a:r>
              <a:rPr lang="en-US" sz="4000" dirty="0" err="1" smtClean="0"/>
              <a:t>tobillo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914400"/>
            <a:ext cx="2895600" cy="2850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939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4840" y="41910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Estornuda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762000"/>
            <a:ext cx="2527935" cy="308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589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4840" y="41910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Me di un </a:t>
            </a:r>
            <a:r>
              <a:rPr lang="en-US" sz="4000" dirty="0" err="1" smtClean="0"/>
              <a:t>golpe</a:t>
            </a:r>
            <a:r>
              <a:rPr lang="en-US" sz="4000" dirty="0" smtClean="0"/>
              <a:t> </a:t>
            </a:r>
            <a:r>
              <a:rPr lang="en-US" sz="4000" dirty="0" err="1" smtClean="0"/>
              <a:t>en</a:t>
            </a:r>
            <a:r>
              <a:rPr lang="en-US" sz="4000" dirty="0" smtClean="0"/>
              <a:t> la </a:t>
            </a:r>
            <a:r>
              <a:rPr lang="en-US" sz="4000" dirty="0" err="1" smtClean="0"/>
              <a:t>cabeza</a:t>
            </a:r>
            <a:r>
              <a:rPr lang="en-US" sz="4000" dirty="0" smtClean="0"/>
              <a:t> y </a:t>
            </a:r>
            <a:r>
              <a:rPr lang="en-US" sz="4000" dirty="0" err="1" smtClean="0"/>
              <a:t>ahora</a:t>
            </a:r>
            <a:r>
              <a:rPr lang="en-US" sz="4000" dirty="0" smtClean="0"/>
              <a:t> </a:t>
            </a:r>
            <a:r>
              <a:rPr lang="en-US" sz="4000" dirty="0" smtClean="0"/>
              <a:t>la </a:t>
            </a:r>
            <a:r>
              <a:rPr lang="en-US" sz="4000" dirty="0" err="1" smtClean="0"/>
              <a:t>tengo</a:t>
            </a:r>
            <a:r>
              <a:rPr lang="en-US" sz="4000" dirty="0" smtClean="0"/>
              <a:t> </a:t>
            </a:r>
            <a:r>
              <a:rPr lang="en-US" sz="4000" dirty="0" err="1" smtClean="0"/>
              <a:t>hinchada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219200"/>
            <a:ext cx="239011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62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4840" y="41910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Me </a:t>
            </a:r>
            <a:r>
              <a:rPr lang="en-US" sz="4000" dirty="0" err="1" smtClean="0"/>
              <a:t>duele</a:t>
            </a:r>
            <a:r>
              <a:rPr lang="en-US" sz="4000" dirty="0" smtClean="0"/>
              <a:t> la </a:t>
            </a:r>
            <a:r>
              <a:rPr lang="en-US" sz="4000" dirty="0" err="1" smtClean="0"/>
              <a:t>garganta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449" y="1143000"/>
            <a:ext cx="2387781" cy="265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631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1910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Me </a:t>
            </a:r>
            <a:r>
              <a:rPr lang="en-US" sz="4000" dirty="0" err="1" smtClean="0"/>
              <a:t>quemé</a:t>
            </a:r>
            <a:r>
              <a:rPr lang="en-US" sz="4000" dirty="0" smtClean="0"/>
              <a:t> la </a:t>
            </a:r>
            <a:r>
              <a:rPr lang="en-US" sz="4000" dirty="0" err="1" smtClean="0"/>
              <a:t>cara</a:t>
            </a:r>
            <a:r>
              <a:rPr lang="en-US" sz="4000" dirty="0" smtClean="0"/>
              <a:t> con el sol. </a:t>
            </a:r>
            <a:endParaRPr lang="en-US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066800"/>
            <a:ext cx="3255773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236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1910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Me </a:t>
            </a:r>
            <a:r>
              <a:rPr lang="en-US" sz="4000" dirty="0" err="1" smtClean="0"/>
              <a:t>torcí</a:t>
            </a:r>
            <a:r>
              <a:rPr lang="en-US" sz="4000" dirty="0" smtClean="0"/>
              <a:t> el </a:t>
            </a:r>
            <a:r>
              <a:rPr lang="en-US" sz="4000" dirty="0" err="1" smtClean="0"/>
              <a:t>tobillo</a:t>
            </a:r>
            <a:r>
              <a:rPr lang="en-US" sz="4000" dirty="0" smtClean="0"/>
              <a:t>. Lo </a:t>
            </a:r>
            <a:r>
              <a:rPr lang="en-US" sz="4000" dirty="0" err="1" smtClean="0"/>
              <a:t>tengo</a:t>
            </a:r>
            <a:r>
              <a:rPr lang="en-US" sz="4000" dirty="0" smtClean="0"/>
              <a:t> </a:t>
            </a:r>
            <a:r>
              <a:rPr lang="en-US" sz="4000" dirty="0" err="1" smtClean="0"/>
              <a:t>vendado</a:t>
            </a:r>
            <a:r>
              <a:rPr lang="en-US" sz="4000" dirty="0" smtClean="0"/>
              <a:t>. </a:t>
            </a:r>
            <a:endParaRPr lang="en-US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040674"/>
            <a:ext cx="297180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128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1910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Me </a:t>
            </a:r>
            <a:r>
              <a:rPr lang="en-US" sz="4000" dirty="0" err="1" smtClean="0"/>
              <a:t>lastimé</a:t>
            </a:r>
            <a:r>
              <a:rPr lang="en-US" sz="4000" dirty="0" smtClean="0"/>
              <a:t> el </a:t>
            </a:r>
            <a:r>
              <a:rPr lang="en-US" sz="4000" dirty="0" err="1" smtClean="0"/>
              <a:t>codo</a:t>
            </a:r>
            <a:r>
              <a:rPr lang="en-US" sz="4000" dirty="0" smtClean="0"/>
              <a:t>. Lo </a:t>
            </a:r>
            <a:r>
              <a:rPr lang="en-US" sz="4000" dirty="0" err="1" smtClean="0"/>
              <a:t>tengo</a:t>
            </a:r>
            <a:r>
              <a:rPr lang="en-US" sz="4000" dirty="0" smtClean="0"/>
              <a:t> </a:t>
            </a:r>
            <a:r>
              <a:rPr lang="en-US" sz="4000" dirty="0" err="1" smtClean="0"/>
              <a:t>vendado</a:t>
            </a:r>
            <a:r>
              <a:rPr lang="en-US" sz="4000" dirty="0" smtClean="0"/>
              <a:t>. </a:t>
            </a:r>
            <a:endParaRPr lang="en-US" sz="4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282336"/>
            <a:ext cx="2819400" cy="2705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306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1910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Tengo</a:t>
            </a:r>
            <a:r>
              <a:rPr lang="en-US" sz="4000" dirty="0" smtClean="0"/>
              <a:t> el </a:t>
            </a:r>
            <a:r>
              <a:rPr lang="en-US" sz="4000" dirty="0" err="1" smtClean="0"/>
              <a:t>dedo</a:t>
            </a:r>
            <a:r>
              <a:rPr lang="en-US" sz="4000" dirty="0" smtClean="0"/>
              <a:t> de pie </a:t>
            </a:r>
            <a:r>
              <a:rPr lang="en-US" sz="4000" dirty="0" err="1" smtClean="0"/>
              <a:t>hinchado</a:t>
            </a:r>
            <a:r>
              <a:rPr lang="en-US" sz="4000" dirty="0" smtClean="0"/>
              <a:t>. </a:t>
            </a:r>
            <a:endParaRPr lang="en-US" sz="4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520" y="1038497"/>
            <a:ext cx="353668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060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1910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Me </a:t>
            </a:r>
            <a:r>
              <a:rPr lang="en-US" sz="4000" dirty="0" err="1" smtClean="0"/>
              <a:t>corté</a:t>
            </a:r>
            <a:r>
              <a:rPr lang="en-US" sz="4000" dirty="0" smtClean="0"/>
              <a:t> el </a:t>
            </a:r>
            <a:r>
              <a:rPr lang="en-US" sz="4000" dirty="0" err="1" smtClean="0"/>
              <a:t>dedo</a:t>
            </a:r>
            <a:r>
              <a:rPr lang="en-US" sz="4000" dirty="0" smtClean="0"/>
              <a:t>. </a:t>
            </a:r>
            <a:r>
              <a:rPr lang="en-US" sz="4000" dirty="0" err="1" smtClean="0"/>
              <a:t>Necesito</a:t>
            </a:r>
            <a:r>
              <a:rPr lang="en-US" sz="4000" dirty="0" smtClean="0"/>
              <a:t> </a:t>
            </a:r>
            <a:r>
              <a:rPr lang="en-US" sz="4000" dirty="0" err="1" smtClean="0"/>
              <a:t>una</a:t>
            </a:r>
            <a:r>
              <a:rPr lang="en-US" sz="4000" dirty="0" smtClean="0"/>
              <a:t> </a:t>
            </a:r>
            <a:r>
              <a:rPr lang="en-US" sz="4000" dirty="0" err="1" smtClean="0"/>
              <a:t>curita</a:t>
            </a:r>
            <a:r>
              <a:rPr lang="en-US" sz="4000" dirty="0" smtClean="0"/>
              <a:t>.  </a:t>
            </a:r>
            <a:endParaRPr lang="en-US" sz="4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895" y="1371600"/>
            <a:ext cx="2180409" cy="230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354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1910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Me </a:t>
            </a:r>
            <a:r>
              <a:rPr lang="en-US" sz="4000" dirty="0" err="1" smtClean="0"/>
              <a:t>duele</a:t>
            </a:r>
            <a:r>
              <a:rPr lang="en-US" sz="4000" dirty="0" smtClean="0"/>
              <a:t> la </a:t>
            </a:r>
            <a:r>
              <a:rPr lang="en-US" sz="4000" dirty="0" err="1" smtClean="0"/>
              <a:t>cabeza</a:t>
            </a:r>
            <a:r>
              <a:rPr lang="en-US" sz="4000" dirty="0" smtClean="0"/>
              <a:t>. Me </a:t>
            </a:r>
            <a:r>
              <a:rPr lang="en-US" sz="4000" dirty="0" err="1" smtClean="0"/>
              <a:t>puse</a:t>
            </a:r>
            <a:r>
              <a:rPr lang="en-US" sz="4000" dirty="0" smtClean="0"/>
              <a:t> </a:t>
            </a:r>
            <a:r>
              <a:rPr lang="en-US" sz="4000" dirty="0" err="1" smtClean="0"/>
              <a:t>hielo</a:t>
            </a:r>
            <a:r>
              <a:rPr lang="en-US" sz="4000" dirty="0" smtClean="0"/>
              <a:t>.  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219200"/>
            <a:ext cx="2968262" cy="2520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80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1910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Me </a:t>
            </a:r>
            <a:r>
              <a:rPr lang="en-US" sz="4000" dirty="0" err="1" smtClean="0"/>
              <a:t>lastimé</a:t>
            </a:r>
            <a:r>
              <a:rPr lang="en-US" sz="4000" dirty="0" smtClean="0"/>
              <a:t> la </a:t>
            </a:r>
            <a:r>
              <a:rPr lang="en-US" sz="4000" dirty="0" err="1" smtClean="0"/>
              <a:t>muñeca</a:t>
            </a:r>
            <a:r>
              <a:rPr lang="en-US" sz="4000" dirty="0" smtClean="0"/>
              <a:t>. La </a:t>
            </a:r>
            <a:r>
              <a:rPr lang="en-US" sz="4000" dirty="0" err="1" smtClean="0"/>
              <a:t>tengo</a:t>
            </a:r>
            <a:r>
              <a:rPr lang="en-US" sz="4000" dirty="0" smtClean="0"/>
              <a:t> </a:t>
            </a:r>
            <a:r>
              <a:rPr lang="en-US" sz="4000" dirty="0" err="1" smtClean="0"/>
              <a:t>vendada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609600"/>
            <a:ext cx="2731294" cy="3286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302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1910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Tengo</a:t>
            </a:r>
            <a:r>
              <a:rPr lang="en-US" sz="4000" dirty="0" smtClean="0"/>
              <a:t> el </a:t>
            </a:r>
            <a:r>
              <a:rPr lang="en-US" sz="4000" dirty="0" err="1" smtClean="0"/>
              <a:t>cuello</a:t>
            </a:r>
            <a:r>
              <a:rPr lang="en-US" sz="4000" dirty="0" smtClean="0"/>
              <a:t> </a:t>
            </a:r>
            <a:r>
              <a:rPr lang="en-US" sz="4000" dirty="0" err="1" smtClean="0"/>
              <a:t>herido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914400"/>
            <a:ext cx="2883966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412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</TotalTime>
  <Words>126</Words>
  <Application>Microsoft Office PowerPoint</Application>
  <PresentationFormat>On-screen Show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Trumbull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Temp</cp:lastModifiedBy>
  <cp:revision>4</cp:revision>
  <dcterms:created xsi:type="dcterms:W3CDTF">2015-02-19T19:30:35Z</dcterms:created>
  <dcterms:modified xsi:type="dcterms:W3CDTF">2015-02-20T13:21:51Z</dcterms:modified>
</cp:coreProperties>
</file>